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4"/>
  </p:notesMasterIdLst>
  <p:sldIdLst>
    <p:sldId id="256" r:id="rId2"/>
    <p:sldId id="325" r:id="rId3"/>
    <p:sldId id="327" r:id="rId4"/>
    <p:sldId id="328" r:id="rId5"/>
    <p:sldId id="356" r:id="rId6"/>
    <p:sldId id="357" r:id="rId7"/>
    <p:sldId id="358" r:id="rId8"/>
    <p:sldId id="329" r:id="rId9"/>
    <p:sldId id="359" r:id="rId10"/>
    <p:sldId id="360" r:id="rId11"/>
    <p:sldId id="331" r:id="rId12"/>
    <p:sldId id="332" r:id="rId13"/>
    <p:sldId id="361" r:id="rId14"/>
    <p:sldId id="333" r:id="rId15"/>
    <p:sldId id="362" r:id="rId16"/>
    <p:sldId id="334" r:id="rId17"/>
    <p:sldId id="363" r:id="rId18"/>
    <p:sldId id="364" r:id="rId19"/>
    <p:sldId id="330" r:id="rId20"/>
    <p:sldId id="365" r:id="rId21"/>
    <p:sldId id="366" r:id="rId22"/>
    <p:sldId id="367" r:id="rId23"/>
    <p:sldId id="368" r:id="rId24"/>
    <p:sldId id="335" r:id="rId25"/>
    <p:sldId id="369" r:id="rId26"/>
    <p:sldId id="370" r:id="rId27"/>
    <p:sldId id="336" r:id="rId28"/>
    <p:sldId id="371" r:id="rId29"/>
    <p:sldId id="337" r:id="rId30"/>
    <p:sldId id="338" r:id="rId31"/>
    <p:sldId id="339" r:id="rId32"/>
    <p:sldId id="343" r:id="rId33"/>
    <p:sldId id="340" r:id="rId34"/>
    <p:sldId id="344" r:id="rId35"/>
    <p:sldId id="346" r:id="rId36"/>
    <p:sldId id="347" r:id="rId37"/>
    <p:sldId id="345" r:id="rId38"/>
    <p:sldId id="348" r:id="rId39"/>
    <p:sldId id="341" r:id="rId40"/>
    <p:sldId id="372" r:id="rId41"/>
    <p:sldId id="342" r:id="rId42"/>
    <p:sldId id="349" r:id="rId43"/>
    <p:sldId id="374" r:id="rId44"/>
    <p:sldId id="373" r:id="rId45"/>
    <p:sldId id="375" r:id="rId46"/>
    <p:sldId id="350" r:id="rId47"/>
    <p:sldId id="351" r:id="rId48"/>
    <p:sldId id="352" r:id="rId49"/>
    <p:sldId id="353" r:id="rId50"/>
    <p:sldId id="355" r:id="rId51"/>
    <p:sldId id="261" r:id="rId52"/>
    <p:sldId id="376" r:id="rId5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2C67976-E706-DB3B-732A-299A79B38838}" v="1" dt="2025-09-06T20:31:00.70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1394" autoAdjust="0"/>
  </p:normalViewPr>
  <p:slideViewPr>
    <p:cSldViewPr snapToGrid="0">
      <p:cViewPr varScale="1">
        <p:scale>
          <a:sx n="68" d="100"/>
          <a:sy n="68" d="100"/>
        </p:scale>
        <p:origin x="60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hHyunChul" userId="a1f3561d-5cf2-4159-9fa8-a5f038663426" providerId="ADAL" clId="{E60AF319-C48C-4B2D-B014-6BD7F28A9517}"/>
    <pc:docChg chg="modSld">
      <pc:chgData name="JohHyunChul" userId="a1f3561d-5cf2-4159-9fa8-a5f038663426" providerId="ADAL" clId="{E60AF319-C48C-4B2D-B014-6BD7F28A9517}" dt="2024-10-18T02:27:25.416" v="5"/>
      <pc:docMkLst>
        <pc:docMk/>
      </pc:docMkLst>
      <pc:sldChg chg="modSp mod">
        <pc:chgData name="JohHyunChul" userId="a1f3561d-5cf2-4159-9fa8-a5f038663426" providerId="ADAL" clId="{E60AF319-C48C-4B2D-B014-6BD7F28A9517}" dt="2024-10-18T02:27:25.416" v="5"/>
        <pc:sldMkLst>
          <pc:docMk/>
          <pc:sldMk cId="420259982" sldId="373"/>
        </pc:sldMkLst>
      </pc:sldChg>
    </pc:docChg>
  </pc:docChgLst>
  <pc:docChgLst>
    <pc:chgData name="JohHyunChul" userId="a1f3561d-5cf2-4159-9fa8-a5f038663426" providerId="ADAL" clId="{E1182B06-3826-4980-B104-5DA3DC76F6C9}"/>
    <pc:docChg chg="undo custSel addSld modSld sldOrd">
      <pc:chgData name="JohHyunChul" userId="a1f3561d-5cf2-4159-9fa8-a5f038663426" providerId="ADAL" clId="{E1182B06-3826-4980-B104-5DA3DC76F6C9}" dt="2024-09-09T09:51:38.766" v="192" actId="26606"/>
      <pc:docMkLst>
        <pc:docMk/>
      </pc:docMkLst>
      <pc:sldChg chg="addSp delSp modSp mod">
        <pc:chgData name="JohHyunChul" userId="a1f3561d-5cf2-4159-9fa8-a5f038663426" providerId="ADAL" clId="{E1182B06-3826-4980-B104-5DA3DC76F6C9}" dt="2024-09-09T09:51:38.766" v="192" actId="26606"/>
        <pc:sldMkLst>
          <pc:docMk/>
          <pc:sldMk cId="7224914" sldId="350"/>
        </pc:sldMkLst>
      </pc:sldChg>
      <pc:sldChg chg="addSp delSp modSp new mod modAnim">
        <pc:chgData name="JohHyunChul" userId="a1f3561d-5cf2-4159-9fa8-a5f038663426" providerId="ADAL" clId="{E1182B06-3826-4980-B104-5DA3DC76F6C9}" dt="2024-09-06T00:48:51.167" v="5" actId="14100"/>
        <pc:sldMkLst>
          <pc:docMk/>
          <pc:sldMk cId="2712085791" sldId="356"/>
        </pc:sldMkLst>
      </pc:sldChg>
      <pc:sldChg chg="modSp new mod">
        <pc:chgData name="JohHyunChul" userId="a1f3561d-5cf2-4159-9fa8-a5f038663426" providerId="ADAL" clId="{E1182B06-3826-4980-B104-5DA3DC76F6C9}" dt="2024-09-06T00:47:10.688" v="3"/>
        <pc:sldMkLst>
          <pc:docMk/>
          <pc:sldMk cId="2338765655" sldId="357"/>
        </pc:sldMkLst>
      </pc:sldChg>
      <pc:sldChg chg="addSp delSp modSp new mod setBg">
        <pc:chgData name="JohHyunChul" userId="a1f3561d-5cf2-4159-9fa8-a5f038663426" providerId="ADAL" clId="{E1182B06-3826-4980-B104-5DA3DC76F6C9}" dt="2024-09-09T09:51:06.412" v="188" actId="26606"/>
        <pc:sldMkLst>
          <pc:docMk/>
          <pc:sldMk cId="420259982" sldId="373"/>
        </pc:sldMkLst>
      </pc:sldChg>
      <pc:sldChg chg="addSp delSp modSp new mod ord setBg">
        <pc:chgData name="JohHyunChul" userId="a1f3561d-5cf2-4159-9fa8-a5f038663426" providerId="ADAL" clId="{E1182B06-3826-4980-B104-5DA3DC76F6C9}" dt="2024-09-09T09:51:32.512" v="191" actId="26606"/>
        <pc:sldMkLst>
          <pc:docMk/>
          <pc:sldMk cId="821745093" sldId="374"/>
        </pc:sldMkLst>
      </pc:sldChg>
      <pc:sldChg chg="addSp modSp add mod setBg">
        <pc:chgData name="JohHyunChul" userId="a1f3561d-5cf2-4159-9fa8-a5f038663426" providerId="ADAL" clId="{E1182B06-3826-4980-B104-5DA3DC76F6C9}" dt="2024-09-09T09:51:10.088" v="189" actId="26606"/>
        <pc:sldMkLst>
          <pc:docMk/>
          <pc:sldMk cId="3263330552" sldId="375"/>
        </pc:sldMkLst>
      </pc:sldChg>
    </pc:docChg>
  </pc:docChgLst>
  <pc:docChgLst>
    <pc:chgData name="hyunchul.joh@gmail.com" userId="69d9b3d4aeb2f2da" providerId="Windows Live" clId="Web-{62C67976-E706-DB3B-732A-299A79B38838}"/>
    <pc:docChg chg="delSld">
      <pc:chgData name="hyunchul.joh@gmail.com" userId="69d9b3d4aeb2f2da" providerId="Windows Live" clId="Web-{62C67976-E706-DB3B-732A-299A79B38838}" dt="2025-09-06T20:31:00.706" v="0"/>
      <pc:docMkLst>
        <pc:docMk/>
      </pc:docMkLst>
      <pc:sldChg chg="del">
        <pc:chgData name="hyunchul.joh@gmail.com" userId="69d9b3d4aeb2f2da" providerId="Windows Live" clId="Web-{62C67976-E706-DB3B-732A-299A79B38838}" dt="2025-09-06T20:31:00.706" v="0"/>
        <pc:sldMkLst>
          <pc:docMk/>
          <pc:sldMk cId="2707634495" sldId="354"/>
        </pc:sldMkLst>
      </pc:sldChg>
    </pc:docChg>
  </pc:docChgLst>
  <pc:docChgLst>
    <pc:chgData name="JohHyunChul" userId="a1f3561d-5cf2-4159-9fa8-a5f038663426" providerId="ADAL" clId="{6BBABE8E-2445-4F9B-80B1-63B6C99410E4}"/>
    <pc:docChg chg="custSel addSld delSld modSld">
      <pc:chgData name="JohHyunChul" userId="a1f3561d-5cf2-4159-9fa8-a5f038663426" providerId="ADAL" clId="{6BBABE8E-2445-4F9B-80B1-63B6C99410E4}" dt="2024-08-05T20:09:07.472" v="6719" actId="20577"/>
      <pc:docMkLst>
        <pc:docMk/>
      </pc:docMkLst>
      <pc:sldChg chg="modNotesTx">
        <pc:chgData name="JohHyunChul" userId="a1f3561d-5cf2-4159-9fa8-a5f038663426" providerId="ADAL" clId="{6BBABE8E-2445-4F9B-80B1-63B6C99410E4}" dt="2024-08-05T20:09:07.472" v="6719" actId="20577"/>
        <pc:sldMkLst>
          <pc:docMk/>
          <pc:sldMk cId="3219098611" sldId="256"/>
        </pc:sldMkLst>
      </pc:sldChg>
      <pc:sldChg chg="del">
        <pc:chgData name="JohHyunChul" userId="a1f3561d-5cf2-4159-9fa8-a5f038663426" providerId="ADAL" clId="{6BBABE8E-2445-4F9B-80B1-63B6C99410E4}" dt="2024-08-05T20:08:30.010" v="6681" actId="47"/>
        <pc:sldMkLst>
          <pc:docMk/>
          <pc:sldMk cId="685981748" sldId="257"/>
        </pc:sldMkLst>
      </pc:sldChg>
      <pc:sldChg chg="del">
        <pc:chgData name="JohHyunChul" userId="a1f3561d-5cf2-4159-9fa8-a5f038663426" providerId="ADAL" clId="{6BBABE8E-2445-4F9B-80B1-63B6C99410E4}" dt="2024-08-05T20:08:30.010" v="6681" actId="47"/>
        <pc:sldMkLst>
          <pc:docMk/>
          <pc:sldMk cId="2367893326" sldId="258"/>
        </pc:sldMkLst>
      </pc:sldChg>
      <pc:sldChg chg="del">
        <pc:chgData name="JohHyunChul" userId="a1f3561d-5cf2-4159-9fa8-a5f038663426" providerId="ADAL" clId="{6BBABE8E-2445-4F9B-80B1-63B6C99410E4}" dt="2024-08-05T20:08:30.010" v="6681" actId="47"/>
        <pc:sldMkLst>
          <pc:docMk/>
          <pc:sldMk cId="880354365" sldId="259"/>
        </pc:sldMkLst>
      </pc:sldChg>
      <pc:sldChg chg="del">
        <pc:chgData name="JohHyunChul" userId="a1f3561d-5cf2-4159-9fa8-a5f038663426" providerId="ADAL" clId="{6BBABE8E-2445-4F9B-80B1-63B6C99410E4}" dt="2024-08-05T20:08:30.010" v="6681" actId="47"/>
        <pc:sldMkLst>
          <pc:docMk/>
          <pc:sldMk cId="2636555116" sldId="260"/>
        </pc:sldMkLst>
      </pc:sldChg>
      <pc:sldChg chg="modSp mod">
        <pc:chgData name="JohHyunChul" userId="a1f3561d-5cf2-4159-9fa8-a5f038663426" providerId="ADAL" clId="{6BBABE8E-2445-4F9B-80B1-63B6C99410E4}" dt="2024-08-05T20:08:37.982" v="6686" actId="20577"/>
        <pc:sldMkLst>
          <pc:docMk/>
          <pc:sldMk cId="1603697803" sldId="261"/>
        </pc:sldMkLst>
      </pc:sldChg>
      <pc:sldChg chg="del">
        <pc:chgData name="JohHyunChul" userId="a1f3561d-5cf2-4159-9fa8-a5f038663426" providerId="ADAL" clId="{6BBABE8E-2445-4F9B-80B1-63B6C99410E4}" dt="2024-08-05T20:08:30.010" v="6681" actId="47"/>
        <pc:sldMkLst>
          <pc:docMk/>
          <pc:sldMk cId="3675840879" sldId="262"/>
        </pc:sldMkLst>
      </pc:sldChg>
      <pc:sldChg chg="del">
        <pc:chgData name="JohHyunChul" userId="a1f3561d-5cf2-4159-9fa8-a5f038663426" providerId="ADAL" clId="{6BBABE8E-2445-4F9B-80B1-63B6C99410E4}" dt="2024-08-05T20:08:30.010" v="6681" actId="47"/>
        <pc:sldMkLst>
          <pc:docMk/>
          <pc:sldMk cId="4278266077" sldId="263"/>
        </pc:sldMkLst>
      </pc:sldChg>
      <pc:sldChg chg="del">
        <pc:chgData name="JohHyunChul" userId="a1f3561d-5cf2-4159-9fa8-a5f038663426" providerId="ADAL" clId="{6BBABE8E-2445-4F9B-80B1-63B6C99410E4}" dt="2024-08-05T20:08:30.010" v="6681" actId="47"/>
        <pc:sldMkLst>
          <pc:docMk/>
          <pc:sldMk cId="4213937839" sldId="267"/>
        </pc:sldMkLst>
      </pc:sldChg>
      <pc:sldChg chg="del">
        <pc:chgData name="JohHyunChul" userId="a1f3561d-5cf2-4159-9fa8-a5f038663426" providerId="ADAL" clId="{6BBABE8E-2445-4F9B-80B1-63B6C99410E4}" dt="2024-08-05T20:08:30.010" v="6681" actId="47"/>
        <pc:sldMkLst>
          <pc:docMk/>
          <pc:sldMk cId="3264304768" sldId="268"/>
        </pc:sldMkLst>
      </pc:sldChg>
      <pc:sldChg chg="del">
        <pc:chgData name="JohHyunChul" userId="a1f3561d-5cf2-4159-9fa8-a5f038663426" providerId="ADAL" clId="{6BBABE8E-2445-4F9B-80B1-63B6C99410E4}" dt="2024-08-05T20:08:30.010" v="6681" actId="47"/>
        <pc:sldMkLst>
          <pc:docMk/>
          <pc:sldMk cId="4115263878" sldId="269"/>
        </pc:sldMkLst>
      </pc:sldChg>
      <pc:sldChg chg="del">
        <pc:chgData name="JohHyunChul" userId="a1f3561d-5cf2-4159-9fa8-a5f038663426" providerId="ADAL" clId="{6BBABE8E-2445-4F9B-80B1-63B6C99410E4}" dt="2024-08-05T20:08:30.010" v="6681" actId="47"/>
        <pc:sldMkLst>
          <pc:docMk/>
          <pc:sldMk cId="1698241240" sldId="270"/>
        </pc:sldMkLst>
      </pc:sldChg>
      <pc:sldChg chg="del">
        <pc:chgData name="JohHyunChul" userId="a1f3561d-5cf2-4159-9fa8-a5f038663426" providerId="ADAL" clId="{6BBABE8E-2445-4F9B-80B1-63B6C99410E4}" dt="2024-08-05T20:08:30.010" v="6681" actId="47"/>
        <pc:sldMkLst>
          <pc:docMk/>
          <pc:sldMk cId="3301038836" sldId="271"/>
        </pc:sldMkLst>
      </pc:sldChg>
      <pc:sldChg chg="del">
        <pc:chgData name="JohHyunChul" userId="a1f3561d-5cf2-4159-9fa8-a5f038663426" providerId="ADAL" clId="{6BBABE8E-2445-4F9B-80B1-63B6C99410E4}" dt="2024-08-05T20:08:30.010" v="6681" actId="47"/>
        <pc:sldMkLst>
          <pc:docMk/>
          <pc:sldMk cId="2605570997" sldId="272"/>
        </pc:sldMkLst>
      </pc:sldChg>
      <pc:sldChg chg="del">
        <pc:chgData name="JohHyunChul" userId="a1f3561d-5cf2-4159-9fa8-a5f038663426" providerId="ADAL" clId="{6BBABE8E-2445-4F9B-80B1-63B6C99410E4}" dt="2024-08-05T20:08:30.010" v="6681" actId="47"/>
        <pc:sldMkLst>
          <pc:docMk/>
          <pc:sldMk cId="357055026" sldId="273"/>
        </pc:sldMkLst>
      </pc:sldChg>
      <pc:sldChg chg="del">
        <pc:chgData name="JohHyunChul" userId="a1f3561d-5cf2-4159-9fa8-a5f038663426" providerId="ADAL" clId="{6BBABE8E-2445-4F9B-80B1-63B6C99410E4}" dt="2024-08-05T20:08:30.010" v="6681" actId="47"/>
        <pc:sldMkLst>
          <pc:docMk/>
          <pc:sldMk cId="1439318824" sldId="274"/>
        </pc:sldMkLst>
      </pc:sldChg>
      <pc:sldChg chg="del">
        <pc:chgData name="JohHyunChul" userId="a1f3561d-5cf2-4159-9fa8-a5f038663426" providerId="ADAL" clId="{6BBABE8E-2445-4F9B-80B1-63B6C99410E4}" dt="2024-08-05T20:08:30.010" v="6681" actId="47"/>
        <pc:sldMkLst>
          <pc:docMk/>
          <pc:sldMk cId="2743675072" sldId="275"/>
        </pc:sldMkLst>
      </pc:sldChg>
      <pc:sldChg chg="del">
        <pc:chgData name="JohHyunChul" userId="a1f3561d-5cf2-4159-9fa8-a5f038663426" providerId="ADAL" clId="{6BBABE8E-2445-4F9B-80B1-63B6C99410E4}" dt="2024-08-05T20:08:30.010" v="6681" actId="47"/>
        <pc:sldMkLst>
          <pc:docMk/>
          <pc:sldMk cId="1164404283" sldId="276"/>
        </pc:sldMkLst>
      </pc:sldChg>
      <pc:sldChg chg="del">
        <pc:chgData name="JohHyunChul" userId="a1f3561d-5cf2-4159-9fa8-a5f038663426" providerId="ADAL" clId="{6BBABE8E-2445-4F9B-80B1-63B6C99410E4}" dt="2024-08-05T20:08:30.010" v="6681" actId="47"/>
        <pc:sldMkLst>
          <pc:docMk/>
          <pc:sldMk cId="3414445991" sldId="277"/>
        </pc:sldMkLst>
      </pc:sldChg>
      <pc:sldChg chg="del">
        <pc:chgData name="JohHyunChul" userId="a1f3561d-5cf2-4159-9fa8-a5f038663426" providerId="ADAL" clId="{6BBABE8E-2445-4F9B-80B1-63B6C99410E4}" dt="2024-08-05T20:08:30.010" v="6681" actId="47"/>
        <pc:sldMkLst>
          <pc:docMk/>
          <pc:sldMk cId="2455103532" sldId="278"/>
        </pc:sldMkLst>
      </pc:sldChg>
      <pc:sldChg chg="del">
        <pc:chgData name="JohHyunChul" userId="a1f3561d-5cf2-4159-9fa8-a5f038663426" providerId="ADAL" clId="{6BBABE8E-2445-4F9B-80B1-63B6C99410E4}" dt="2024-08-05T20:08:30.010" v="6681" actId="47"/>
        <pc:sldMkLst>
          <pc:docMk/>
          <pc:sldMk cId="558138343" sldId="279"/>
        </pc:sldMkLst>
      </pc:sldChg>
      <pc:sldChg chg="del">
        <pc:chgData name="JohHyunChul" userId="a1f3561d-5cf2-4159-9fa8-a5f038663426" providerId="ADAL" clId="{6BBABE8E-2445-4F9B-80B1-63B6C99410E4}" dt="2024-08-05T20:08:30.010" v="6681" actId="47"/>
        <pc:sldMkLst>
          <pc:docMk/>
          <pc:sldMk cId="3320121282" sldId="280"/>
        </pc:sldMkLst>
      </pc:sldChg>
      <pc:sldChg chg="del">
        <pc:chgData name="JohHyunChul" userId="a1f3561d-5cf2-4159-9fa8-a5f038663426" providerId="ADAL" clId="{6BBABE8E-2445-4F9B-80B1-63B6C99410E4}" dt="2024-08-05T20:08:30.010" v="6681" actId="47"/>
        <pc:sldMkLst>
          <pc:docMk/>
          <pc:sldMk cId="961490393" sldId="281"/>
        </pc:sldMkLst>
      </pc:sldChg>
      <pc:sldChg chg="del">
        <pc:chgData name="JohHyunChul" userId="a1f3561d-5cf2-4159-9fa8-a5f038663426" providerId="ADAL" clId="{6BBABE8E-2445-4F9B-80B1-63B6C99410E4}" dt="2024-08-05T20:08:30.010" v="6681" actId="47"/>
        <pc:sldMkLst>
          <pc:docMk/>
          <pc:sldMk cId="4058397998" sldId="282"/>
        </pc:sldMkLst>
      </pc:sldChg>
      <pc:sldChg chg="del">
        <pc:chgData name="JohHyunChul" userId="a1f3561d-5cf2-4159-9fa8-a5f038663426" providerId="ADAL" clId="{6BBABE8E-2445-4F9B-80B1-63B6C99410E4}" dt="2024-08-05T20:08:30.010" v="6681" actId="47"/>
        <pc:sldMkLst>
          <pc:docMk/>
          <pc:sldMk cId="161476464" sldId="283"/>
        </pc:sldMkLst>
      </pc:sldChg>
      <pc:sldChg chg="del">
        <pc:chgData name="JohHyunChul" userId="a1f3561d-5cf2-4159-9fa8-a5f038663426" providerId="ADAL" clId="{6BBABE8E-2445-4F9B-80B1-63B6C99410E4}" dt="2024-08-05T20:08:30.010" v="6681" actId="47"/>
        <pc:sldMkLst>
          <pc:docMk/>
          <pc:sldMk cId="4091130194" sldId="284"/>
        </pc:sldMkLst>
      </pc:sldChg>
      <pc:sldChg chg="del">
        <pc:chgData name="JohHyunChul" userId="a1f3561d-5cf2-4159-9fa8-a5f038663426" providerId="ADAL" clId="{6BBABE8E-2445-4F9B-80B1-63B6C99410E4}" dt="2024-08-05T20:08:30.010" v="6681" actId="47"/>
        <pc:sldMkLst>
          <pc:docMk/>
          <pc:sldMk cId="2652326053" sldId="285"/>
        </pc:sldMkLst>
      </pc:sldChg>
      <pc:sldChg chg="del">
        <pc:chgData name="JohHyunChul" userId="a1f3561d-5cf2-4159-9fa8-a5f038663426" providerId="ADAL" clId="{6BBABE8E-2445-4F9B-80B1-63B6C99410E4}" dt="2024-08-05T20:08:30.010" v="6681" actId="47"/>
        <pc:sldMkLst>
          <pc:docMk/>
          <pc:sldMk cId="897077223" sldId="286"/>
        </pc:sldMkLst>
      </pc:sldChg>
      <pc:sldChg chg="del">
        <pc:chgData name="JohHyunChul" userId="a1f3561d-5cf2-4159-9fa8-a5f038663426" providerId="ADAL" clId="{6BBABE8E-2445-4F9B-80B1-63B6C99410E4}" dt="2024-08-05T20:08:30.010" v="6681" actId="47"/>
        <pc:sldMkLst>
          <pc:docMk/>
          <pc:sldMk cId="1593350737" sldId="287"/>
        </pc:sldMkLst>
      </pc:sldChg>
      <pc:sldChg chg="del">
        <pc:chgData name="JohHyunChul" userId="a1f3561d-5cf2-4159-9fa8-a5f038663426" providerId="ADAL" clId="{6BBABE8E-2445-4F9B-80B1-63B6C99410E4}" dt="2024-08-05T20:08:30.010" v="6681" actId="47"/>
        <pc:sldMkLst>
          <pc:docMk/>
          <pc:sldMk cId="1465564665" sldId="288"/>
        </pc:sldMkLst>
      </pc:sldChg>
      <pc:sldChg chg="del">
        <pc:chgData name="JohHyunChul" userId="a1f3561d-5cf2-4159-9fa8-a5f038663426" providerId="ADAL" clId="{6BBABE8E-2445-4F9B-80B1-63B6C99410E4}" dt="2024-08-05T20:08:30.010" v="6681" actId="47"/>
        <pc:sldMkLst>
          <pc:docMk/>
          <pc:sldMk cId="2654962073" sldId="289"/>
        </pc:sldMkLst>
      </pc:sldChg>
      <pc:sldChg chg="del">
        <pc:chgData name="JohHyunChul" userId="a1f3561d-5cf2-4159-9fa8-a5f038663426" providerId="ADAL" clId="{6BBABE8E-2445-4F9B-80B1-63B6C99410E4}" dt="2024-08-05T20:08:30.010" v="6681" actId="47"/>
        <pc:sldMkLst>
          <pc:docMk/>
          <pc:sldMk cId="717365876" sldId="290"/>
        </pc:sldMkLst>
      </pc:sldChg>
      <pc:sldChg chg="del">
        <pc:chgData name="JohHyunChul" userId="a1f3561d-5cf2-4159-9fa8-a5f038663426" providerId="ADAL" clId="{6BBABE8E-2445-4F9B-80B1-63B6C99410E4}" dt="2024-08-05T20:08:30.010" v="6681" actId="47"/>
        <pc:sldMkLst>
          <pc:docMk/>
          <pc:sldMk cId="78197354" sldId="291"/>
        </pc:sldMkLst>
      </pc:sldChg>
      <pc:sldChg chg="del">
        <pc:chgData name="JohHyunChul" userId="a1f3561d-5cf2-4159-9fa8-a5f038663426" providerId="ADAL" clId="{6BBABE8E-2445-4F9B-80B1-63B6C99410E4}" dt="2024-08-05T20:08:30.010" v="6681" actId="47"/>
        <pc:sldMkLst>
          <pc:docMk/>
          <pc:sldMk cId="2483613317" sldId="292"/>
        </pc:sldMkLst>
      </pc:sldChg>
      <pc:sldChg chg="del">
        <pc:chgData name="JohHyunChul" userId="a1f3561d-5cf2-4159-9fa8-a5f038663426" providerId="ADAL" clId="{6BBABE8E-2445-4F9B-80B1-63B6C99410E4}" dt="2024-08-05T20:08:30.010" v="6681" actId="47"/>
        <pc:sldMkLst>
          <pc:docMk/>
          <pc:sldMk cId="1764346243" sldId="293"/>
        </pc:sldMkLst>
      </pc:sldChg>
      <pc:sldChg chg="del">
        <pc:chgData name="JohHyunChul" userId="a1f3561d-5cf2-4159-9fa8-a5f038663426" providerId="ADAL" clId="{6BBABE8E-2445-4F9B-80B1-63B6C99410E4}" dt="2024-08-05T20:08:30.010" v="6681" actId="47"/>
        <pc:sldMkLst>
          <pc:docMk/>
          <pc:sldMk cId="3605769955" sldId="294"/>
        </pc:sldMkLst>
      </pc:sldChg>
      <pc:sldChg chg="del">
        <pc:chgData name="JohHyunChul" userId="a1f3561d-5cf2-4159-9fa8-a5f038663426" providerId="ADAL" clId="{6BBABE8E-2445-4F9B-80B1-63B6C99410E4}" dt="2024-08-05T20:08:30.010" v="6681" actId="47"/>
        <pc:sldMkLst>
          <pc:docMk/>
          <pc:sldMk cId="1663352520" sldId="295"/>
        </pc:sldMkLst>
      </pc:sldChg>
      <pc:sldChg chg="del">
        <pc:chgData name="JohHyunChul" userId="a1f3561d-5cf2-4159-9fa8-a5f038663426" providerId="ADAL" clId="{6BBABE8E-2445-4F9B-80B1-63B6C99410E4}" dt="2024-08-05T20:08:30.010" v="6681" actId="47"/>
        <pc:sldMkLst>
          <pc:docMk/>
          <pc:sldMk cId="3091731009" sldId="296"/>
        </pc:sldMkLst>
      </pc:sldChg>
      <pc:sldChg chg="del">
        <pc:chgData name="JohHyunChul" userId="a1f3561d-5cf2-4159-9fa8-a5f038663426" providerId="ADAL" clId="{6BBABE8E-2445-4F9B-80B1-63B6C99410E4}" dt="2024-08-05T20:08:30.010" v="6681" actId="47"/>
        <pc:sldMkLst>
          <pc:docMk/>
          <pc:sldMk cId="1182992763" sldId="297"/>
        </pc:sldMkLst>
      </pc:sldChg>
      <pc:sldChg chg="del">
        <pc:chgData name="JohHyunChul" userId="a1f3561d-5cf2-4159-9fa8-a5f038663426" providerId="ADAL" clId="{6BBABE8E-2445-4F9B-80B1-63B6C99410E4}" dt="2024-08-05T20:08:30.010" v="6681" actId="47"/>
        <pc:sldMkLst>
          <pc:docMk/>
          <pc:sldMk cId="2213790128" sldId="298"/>
        </pc:sldMkLst>
      </pc:sldChg>
      <pc:sldChg chg="del">
        <pc:chgData name="JohHyunChul" userId="a1f3561d-5cf2-4159-9fa8-a5f038663426" providerId="ADAL" clId="{6BBABE8E-2445-4F9B-80B1-63B6C99410E4}" dt="2024-08-05T20:08:30.010" v="6681" actId="47"/>
        <pc:sldMkLst>
          <pc:docMk/>
          <pc:sldMk cId="899855261" sldId="299"/>
        </pc:sldMkLst>
      </pc:sldChg>
      <pc:sldChg chg="del">
        <pc:chgData name="JohHyunChul" userId="a1f3561d-5cf2-4159-9fa8-a5f038663426" providerId="ADAL" clId="{6BBABE8E-2445-4F9B-80B1-63B6C99410E4}" dt="2024-08-05T20:08:30.010" v="6681" actId="47"/>
        <pc:sldMkLst>
          <pc:docMk/>
          <pc:sldMk cId="2212065850" sldId="300"/>
        </pc:sldMkLst>
      </pc:sldChg>
      <pc:sldChg chg="del">
        <pc:chgData name="JohHyunChul" userId="a1f3561d-5cf2-4159-9fa8-a5f038663426" providerId="ADAL" clId="{6BBABE8E-2445-4F9B-80B1-63B6C99410E4}" dt="2024-08-05T20:08:30.010" v="6681" actId="47"/>
        <pc:sldMkLst>
          <pc:docMk/>
          <pc:sldMk cId="445296977" sldId="301"/>
        </pc:sldMkLst>
      </pc:sldChg>
      <pc:sldChg chg="del">
        <pc:chgData name="JohHyunChul" userId="a1f3561d-5cf2-4159-9fa8-a5f038663426" providerId="ADAL" clId="{6BBABE8E-2445-4F9B-80B1-63B6C99410E4}" dt="2024-08-05T20:08:30.010" v="6681" actId="47"/>
        <pc:sldMkLst>
          <pc:docMk/>
          <pc:sldMk cId="959922327" sldId="302"/>
        </pc:sldMkLst>
      </pc:sldChg>
      <pc:sldChg chg="del">
        <pc:chgData name="JohHyunChul" userId="a1f3561d-5cf2-4159-9fa8-a5f038663426" providerId="ADAL" clId="{6BBABE8E-2445-4F9B-80B1-63B6C99410E4}" dt="2024-08-05T20:08:30.010" v="6681" actId="47"/>
        <pc:sldMkLst>
          <pc:docMk/>
          <pc:sldMk cId="1589759282" sldId="303"/>
        </pc:sldMkLst>
      </pc:sldChg>
      <pc:sldChg chg="del">
        <pc:chgData name="JohHyunChul" userId="a1f3561d-5cf2-4159-9fa8-a5f038663426" providerId="ADAL" clId="{6BBABE8E-2445-4F9B-80B1-63B6C99410E4}" dt="2024-08-05T20:08:30.010" v="6681" actId="47"/>
        <pc:sldMkLst>
          <pc:docMk/>
          <pc:sldMk cId="4249969711" sldId="304"/>
        </pc:sldMkLst>
      </pc:sldChg>
      <pc:sldChg chg="del">
        <pc:chgData name="JohHyunChul" userId="a1f3561d-5cf2-4159-9fa8-a5f038663426" providerId="ADAL" clId="{6BBABE8E-2445-4F9B-80B1-63B6C99410E4}" dt="2024-08-05T20:08:30.010" v="6681" actId="47"/>
        <pc:sldMkLst>
          <pc:docMk/>
          <pc:sldMk cId="1753084427" sldId="305"/>
        </pc:sldMkLst>
      </pc:sldChg>
      <pc:sldChg chg="del">
        <pc:chgData name="JohHyunChul" userId="a1f3561d-5cf2-4159-9fa8-a5f038663426" providerId="ADAL" clId="{6BBABE8E-2445-4F9B-80B1-63B6C99410E4}" dt="2024-08-05T20:08:30.010" v="6681" actId="47"/>
        <pc:sldMkLst>
          <pc:docMk/>
          <pc:sldMk cId="3905691648" sldId="306"/>
        </pc:sldMkLst>
      </pc:sldChg>
      <pc:sldChg chg="del">
        <pc:chgData name="JohHyunChul" userId="a1f3561d-5cf2-4159-9fa8-a5f038663426" providerId="ADAL" clId="{6BBABE8E-2445-4F9B-80B1-63B6C99410E4}" dt="2024-08-05T20:08:30.010" v="6681" actId="47"/>
        <pc:sldMkLst>
          <pc:docMk/>
          <pc:sldMk cId="1951392361" sldId="307"/>
        </pc:sldMkLst>
      </pc:sldChg>
      <pc:sldChg chg="del">
        <pc:chgData name="JohHyunChul" userId="a1f3561d-5cf2-4159-9fa8-a5f038663426" providerId="ADAL" clId="{6BBABE8E-2445-4F9B-80B1-63B6C99410E4}" dt="2024-08-05T20:08:30.010" v="6681" actId="47"/>
        <pc:sldMkLst>
          <pc:docMk/>
          <pc:sldMk cId="2931611504" sldId="308"/>
        </pc:sldMkLst>
      </pc:sldChg>
      <pc:sldChg chg="del">
        <pc:chgData name="JohHyunChul" userId="a1f3561d-5cf2-4159-9fa8-a5f038663426" providerId="ADAL" clId="{6BBABE8E-2445-4F9B-80B1-63B6C99410E4}" dt="2024-08-05T20:08:30.010" v="6681" actId="47"/>
        <pc:sldMkLst>
          <pc:docMk/>
          <pc:sldMk cId="2450424705" sldId="309"/>
        </pc:sldMkLst>
      </pc:sldChg>
      <pc:sldChg chg="del">
        <pc:chgData name="JohHyunChul" userId="a1f3561d-5cf2-4159-9fa8-a5f038663426" providerId="ADAL" clId="{6BBABE8E-2445-4F9B-80B1-63B6C99410E4}" dt="2024-08-05T20:08:30.010" v="6681" actId="47"/>
        <pc:sldMkLst>
          <pc:docMk/>
          <pc:sldMk cId="3202647876" sldId="310"/>
        </pc:sldMkLst>
      </pc:sldChg>
      <pc:sldChg chg="del">
        <pc:chgData name="JohHyunChul" userId="a1f3561d-5cf2-4159-9fa8-a5f038663426" providerId="ADAL" clId="{6BBABE8E-2445-4F9B-80B1-63B6C99410E4}" dt="2024-08-05T20:08:30.010" v="6681" actId="47"/>
        <pc:sldMkLst>
          <pc:docMk/>
          <pc:sldMk cId="4012282588" sldId="311"/>
        </pc:sldMkLst>
      </pc:sldChg>
      <pc:sldChg chg="del">
        <pc:chgData name="JohHyunChul" userId="a1f3561d-5cf2-4159-9fa8-a5f038663426" providerId="ADAL" clId="{6BBABE8E-2445-4F9B-80B1-63B6C99410E4}" dt="2024-08-05T20:08:30.010" v="6681" actId="47"/>
        <pc:sldMkLst>
          <pc:docMk/>
          <pc:sldMk cId="2718014546" sldId="312"/>
        </pc:sldMkLst>
      </pc:sldChg>
      <pc:sldChg chg="del">
        <pc:chgData name="JohHyunChul" userId="a1f3561d-5cf2-4159-9fa8-a5f038663426" providerId="ADAL" clId="{6BBABE8E-2445-4F9B-80B1-63B6C99410E4}" dt="2024-08-05T20:08:30.010" v="6681" actId="47"/>
        <pc:sldMkLst>
          <pc:docMk/>
          <pc:sldMk cId="238411884" sldId="313"/>
        </pc:sldMkLst>
      </pc:sldChg>
      <pc:sldChg chg="del">
        <pc:chgData name="JohHyunChul" userId="a1f3561d-5cf2-4159-9fa8-a5f038663426" providerId="ADAL" clId="{6BBABE8E-2445-4F9B-80B1-63B6C99410E4}" dt="2024-08-05T20:08:30.010" v="6681" actId="47"/>
        <pc:sldMkLst>
          <pc:docMk/>
          <pc:sldMk cId="4098396427" sldId="314"/>
        </pc:sldMkLst>
      </pc:sldChg>
      <pc:sldChg chg="del">
        <pc:chgData name="JohHyunChul" userId="a1f3561d-5cf2-4159-9fa8-a5f038663426" providerId="ADAL" clId="{6BBABE8E-2445-4F9B-80B1-63B6C99410E4}" dt="2024-08-05T20:08:30.010" v="6681" actId="47"/>
        <pc:sldMkLst>
          <pc:docMk/>
          <pc:sldMk cId="1061392134" sldId="315"/>
        </pc:sldMkLst>
      </pc:sldChg>
      <pc:sldChg chg="del">
        <pc:chgData name="JohHyunChul" userId="a1f3561d-5cf2-4159-9fa8-a5f038663426" providerId="ADAL" clId="{6BBABE8E-2445-4F9B-80B1-63B6C99410E4}" dt="2024-08-05T20:08:30.010" v="6681" actId="47"/>
        <pc:sldMkLst>
          <pc:docMk/>
          <pc:sldMk cId="1317924968" sldId="316"/>
        </pc:sldMkLst>
      </pc:sldChg>
      <pc:sldChg chg="del">
        <pc:chgData name="JohHyunChul" userId="a1f3561d-5cf2-4159-9fa8-a5f038663426" providerId="ADAL" clId="{6BBABE8E-2445-4F9B-80B1-63B6C99410E4}" dt="2024-08-05T20:08:30.010" v="6681" actId="47"/>
        <pc:sldMkLst>
          <pc:docMk/>
          <pc:sldMk cId="585136716" sldId="317"/>
        </pc:sldMkLst>
      </pc:sldChg>
      <pc:sldChg chg="del">
        <pc:chgData name="JohHyunChul" userId="a1f3561d-5cf2-4159-9fa8-a5f038663426" providerId="ADAL" clId="{6BBABE8E-2445-4F9B-80B1-63B6C99410E4}" dt="2024-08-05T20:08:30.010" v="6681" actId="47"/>
        <pc:sldMkLst>
          <pc:docMk/>
          <pc:sldMk cId="2875207611" sldId="318"/>
        </pc:sldMkLst>
      </pc:sldChg>
      <pc:sldChg chg="del">
        <pc:chgData name="JohHyunChul" userId="a1f3561d-5cf2-4159-9fa8-a5f038663426" providerId="ADAL" clId="{6BBABE8E-2445-4F9B-80B1-63B6C99410E4}" dt="2024-08-05T20:08:30.010" v="6681" actId="47"/>
        <pc:sldMkLst>
          <pc:docMk/>
          <pc:sldMk cId="4218069755" sldId="319"/>
        </pc:sldMkLst>
      </pc:sldChg>
      <pc:sldChg chg="del">
        <pc:chgData name="JohHyunChul" userId="a1f3561d-5cf2-4159-9fa8-a5f038663426" providerId="ADAL" clId="{6BBABE8E-2445-4F9B-80B1-63B6C99410E4}" dt="2024-08-05T20:08:30.010" v="6681" actId="47"/>
        <pc:sldMkLst>
          <pc:docMk/>
          <pc:sldMk cId="1543149751" sldId="320"/>
        </pc:sldMkLst>
      </pc:sldChg>
      <pc:sldChg chg="del">
        <pc:chgData name="JohHyunChul" userId="a1f3561d-5cf2-4159-9fa8-a5f038663426" providerId="ADAL" clId="{6BBABE8E-2445-4F9B-80B1-63B6C99410E4}" dt="2024-08-05T20:08:30.010" v="6681" actId="47"/>
        <pc:sldMkLst>
          <pc:docMk/>
          <pc:sldMk cId="44852454" sldId="321"/>
        </pc:sldMkLst>
      </pc:sldChg>
      <pc:sldChg chg="del">
        <pc:chgData name="JohHyunChul" userId="a1f3561d-5cf2-4159-9fa8-a5f038663426" providerId="ADAL" clId="{6BBABE8E-2445-4F9B-80B1-63B6C99410E4}" dt="2024-08-05T20:08:30.010" v="6681" actId="47"/>
        <pc:sldMkLst>
          <pc:docMk/>
          <pc:sldMk cId="505768731" sldId="322"/>
        </pc:sldMkLst>
      </pc:sldChg>
      <pc:sldChg chg="del">
        <pc:chgData name="JohHyunChul" userId="a1f3561d-5cf2-4159-9fa8-a5f038663426" providerId="ADAL" clId="{6BBABE8E-2445-4F9B-80B1-63B6C99410E4}" dt="2024-08-05T20:08:30.010" v="6681" actId="47"/>
        <pc:sldMkLst>
          <pc:docMk/>
          <pc:sldMk cId="2794838011" sldId="323"/>
        </pc:sldMkLst>
      </pc:sldChg>
      <pc:sldChg chg="del">
        <pc:chgData name="JohHyunChul" userId="a1f3561d-5cf2-4159-9fa8-a5f038663426" providerId="ADAL" clId="{6BBABE8E-2445-4F9B-80B1-63B6C99410E4}" dt="2024-08-05T20:08:30.010" v="6681" actId="47"/>
        <pc:sldMkLst>
          <pc:docMk/>
          <pc:sldMk cId="2422077373" sldId="324"/>
        </pc:sldMkLst>
      </pc:sldChg>
      <pc:sldChg chg="del">
        <pc:chgData name="JohHyunChul" userId="a1f3561d-5cf2-4159-9fa8-a5f038663426" providerId="ADAL" clId="{6BBABE8E-2445-4F9B-80B1-63B6C99410E4}" dt="2024-08-05T20:08:30.010" v="6681" actId="47"/>
        <pc:sldMkLst>
          <pc:docMk/>
          <pc:sldMk cId="3331179447" sldId="326"/>
        </pc:sldMkLst>
      </pc:sldChg>
      <pc:sldChg chg="modSp mod">
        <pc:chgData name="JohHyunChul" userId="a1f3561d-5cf2-4159-9fa8-a5f038663426" providerId="ADAL" clId="{6BBABE8E-2445-4F9B-80B1-63B6C99410E4}" dt="2024-08-05T19:07:21.486" v="494" actId="14"/>
        <pc:sldMkLst>
          <pc:docMk/>
          <pc:sldMk cId="3325555754" sldId="341"/>
        </pc:sldMkLst>
      </pc:sldChg>
      <pc:sldChg chg="modSp mod">
        <pc:chgData name="JohHyunChul" userId="a1f3561d-5cf2-4159-9fa8-a5f038663426" providerId="ADAL" clId="{6BBABE8E-2445-4F9B-80B1-63B6C99410E4}" dt="2024-08-05T19:17:20.421" v="1483" actId="6549"/>
        <pc:sldMkLst>
          <pc:docMk/>
          <pc:sldMk cId="2929426633" sldId="342"/>
        </pc:sldMkLst>
      </pc:sldChg>
      <pc:sldChg chg="modSp new mod">
        <pc:chgData name="JohHyunChul" userId="a1f3561d-5cf2-4159-9fa8-a5f038663426" providerId="ADAL" clId="{6BBABE8E-2445-4F9B-80B1-63B6C99410E4}" dt="2024-08-05T19:22:31.764" v="2258" actId="20577"/>
        <pc:sldMkLst>
          <pc:docMk/>
          <pc:sldMk cId="1700066595" sldId="349"/>
        </pc:sldMkLst>
      </pc:sldChg>
      <pc:sldChg chg="modSp new mod">
        <pc:chgData name="JohHyunChul" userId="a1f3561d-5cf2-4159-9fa8-a5f038663426" providerId="ADAL" clId="{6BBABE8E-2445-4F9B-80B1-63B6C99410E4}" dt="2024-08-05T19:40:49.373" v="2910" actId="20577"/>
        <pc:sldMkLst>
          <pc:docMk/>
          <pc:sldMk cId="7224914" sldId="350"/>
        </pc:sldMkLst>
      </pc:sldChg>
      <pc:sldChg chg="modSp new mod">
        <pc:chgData name="JohHyunChul" userId="a1f3561d-5cf2-4159-9fa8-a5f038663426" providerId="ADAL" clId="{6BBABE8E-2445-4F9B-80B1-63B6C99410E4}" dt="2024-08-05T19:45:51.211" v="3577" actId="14"/>
        <pc:sldMkLst>
          <pc:docMk/>
          <pc:sldMk cId="1365498345" sldId="351"/>
        </pc:sldMkLst>
      </pc:sldChg>
      <pc:sldChg chg="modSp new mod">
        <pc:chgData name="JohHyunChul" userId="a1f3561d-5cf2-4159-9fa8-a5f038663426" providerId="ADAL" clId="{6BBABE8E-2445-4F9B-80B1-63B6C99410E4}" dt="2024-08-05T19:49:39.384" v="4193" actId="20577"/>
        <pc:sldMkLst>
          <pc:docMk/>
          <pc:sldMk cId="2012330475" sldId="352"/>
        </pc:sldMkLst>
      </pc:sldChg>
      <pc:sldChg chg="modSp new mod">
        <pc:chgData name="JohHyunChul" userId="a1f3561d-5cf2-4159-9fa8-a5f038663426" providerId="ADAL" clId="{6BBABE8E-2445-4F9B-80B1-63B6C99410E4}" dt="2024-08-05T19:52:23.339" v="4627" actId="14"/>
        <pc:sldMkLst>
          <pc:docMk/>
          <pc:sldMk cId="1089715222" sldId="353"/>
        </pc:sldMkLst>
      </pc:sldChg>
      <pc:sldChg chg="modSp new mod">
        <pc:chgData name="JohHyunChul" userId="a1f3561d-5cf2-4159-9fa8-a5f038663426" providerId="ADAL" clId="{6BBABE8E-2445-4F9B-80B1-63B6C99410E4}" dt="2024-08-05T19:59:52.239" v="5561" actId="20577"/>
        <pc:sldMkLst>
          <pc:docMk/>
          <pc:sldMk cId="2707634495" sldId="354"/>
        </pc:sldMkLst>
      </pc:sldChg>
      <pc:sldChg chg="modSp new mod">
        <pc:chgData name="JohHyunChul" userId="a1f3561d-5cf2-4159-9fa8-a5f038663426" providerId="ADAL" clId="{6BBABE8E-2445-4F9B-80B1-63B6C99410E4}" dt="2024-08-05T20:08:04.817" v="6680" actId="6549"/>
        <pc:sldMkLst>
          <pc:docMk/>
          <pc:sldMk cId="3367699869" sldId="355"/>
        </pc:sldMkLst>
      </pc:sldChg>
      <pc:sldChg chg="new del">
        <pc:chgData name="JohHyunChul" userId="a1f3561d-5cf2-4159-9fa8-a5f038663426" providerId="ADAL" clId="{6BBABE8E-2445-4F9B-80B1-63B6C99410E4}" dt="2024-08-05T20:08:30.010" v="6681" actId="47"/>
        <pc:sldMkLst>
          <pc:docMk/>
          <pc:sldMk cId="3268054371" sldId="356"/>
        </pc:sldMkLst>
      </pc:sldChg>
      <pc:sldChg chg="new del">
        <pc:chgData name="JohHyunChul" userId="a1f3561d-5cf2-4159-9fa8-a5f038663426" providerId="ADAL" clId="{6BBABE8E-2445-4F9B-80B1-63B6C99410E4}" dt="2024-08-05T20:08:30.010" v="6681" actId="47"/>
        <pc:sldMkLst>
          <pc:docMk/>
          <pc:sldMk cId="199314914" sldId="357"/>
        </pc:sldMkLst>
      </pc:sldChg>
      <pc:sldChg chg="new del">
        <pc:chgData name="JohHyunChul" userId="a1f3561d-5cf2-4159-9fa8-a5f038663426" providerId="ADAL" clId="{6BBABE8E-2445-4F9B-80B1-63B6C99410E4}" dt="2024-08-05T20:08:30.010" v="6681" actId="47"/>
        <pc:sldMkLst>
          <pc:docMk/>
          <pc:sldMk cId="3670112876" sldId="358"/>
        </pc:sldMkLst>
      </pc:sldChg>
      <pc:sldMasterChg chg="delSldLayout">
        <pc:chgData name="JohHyunChul" userId="a1f3561d-5cf2-4159-9fa8-a5f038663426" providerId="ADAL" clId="{6BBABE8E-2445-4F9B-80B1-63B6C99410E4}" dt="2024-08-05T20:08:30.010" v="6681" actId="47"/>
        <pc:sldMasterMkLst>
          <pc:docMk/>
          <pc:sldMasterMk cId="740851504" sldId="2147483648"/>
        </pc:sldMasterMkLst>
        <pc:sldLayoutChg chg="del">
          <pc:chgData name="JohHyunChul" userId="a1f3561d-5cf2-4159-9fa8-a5f038663426" providerId="ADAL" clId="{6BBABE8E-2445-4F9B-80B1-63B6C99410E4}" dt="2024-08-05T20:08:30.010" v="6681" actId="47"/>
          <pc:sldLayoutMkLst>
            <pc:docMk/>
            <pc:sldMasterMk cId="740851504" sldId="2147483648"/>
            <pc:sldLayoutMk cId="2600023800" sldId="2147483660"/>
          </pc:sldLayoutMkLst>
        </pc:sldLayoutChg>
        <pc:sldLayoutChg chg="del">
          <pc:chgData name="JohHyunChul" userId="a1f3561d-5cf2-4159-9fa8-a5f038663426" providerId="ADAL" clId="{6BBABE8E-2445-4F9B-80B1-63B6C99410E4}" dt="2024-08-05T20:08:30.010" v="6681" actId="47"/>
          <pc:sldLayoutMkLst>
            <pc:docMk/>
            <pc:sldMasterMk cId="740851504" sldId="2147483648"/>
            <pc:sldLayoutMk cId="3279771153" sldId="2147483661"/>
          </pc:sldLayoutMkLst>
        </pc:sldLayoutChg>
      </pc:sldMasterChg>
    </pc:docChg>
  </pc:docChgLst>
  <pc:docChgLst>
    <pc:chgData name="hyunchul.joh@gmail.com" userId="69d9b3d4aeb2f2da" providerId="Windows Live" clId="Web-{98BEE01B-8529-22A7-233A-BECD64ABDBE1}"/>
    <pc:docChg chg="addSld modSld sldOrd">
      <pc:chgData name="hyunchul.joh@gmail.com" userId="69d9b3d4aeb2f2da" providerId="Windows Live" clId="Web-{98BEE01B-8529-22A7-233A-BECD64ABDBE1}" dt="2025-09-01T07:17:20.923" v="166" actId="20577"/>
      <pc:docMkLst>
        <pc:docMk/>
      </pc:docMkLst>
      <pc:sldChg chg="modSp">
        <pc:chgData name="hyunchul.joh@gmail.com" userId="69d9b3d4aeb2f2da" providerId="Windows Live" clId="Web-{98BEE01B-8529-22A7-233A-BECD64ABDBE1}" dt="2025-09-01T06:50:38.473" v="0" actId="14100"/>
        <pc:sldMkLst>
          <pc:docMk/>
          <pc:sldMk cId="3219098611" sldId="256"/>
        </pc:sldMkLst>
        <pc:spChg chg="mod">
          <ac:chgData name="hyunchul.joh@gmail.com" userId="69d9b3d4aeb2f2da" providerId="Windows Live" clId="Web-{98BEE01B-8529-22A7-233A-BECD64ABDBE1}" dt="2025-09-01T06:50:38.473" v="0" actId="14100"/>
          <ac:spMkLst>
            <pc:docMk/>
            <pc:sldMk cId="3219098611" sldId="256"/>
            <ac:spMk id="2" creationId="{BB5A9E0A-C387-62E3-B8BC-5A125AFE7887}"/>
          </ac:spMkLst>
        </pc:spChg>
      </pc:sldChg>
      <pc:sldChg chg="modSp">
        <pc:chgData name="hyunchul.joh@gmail.com" userId="69d9b3d4aeb2f2da" providerId="Windows Live" clId="Web-{98BEE01B-8529-22A7-233A-BECD64ABDBE1}" dt="2025-09-01T07:03:23.425" v="121" actId="1076"/>
        <pc:sldMkLst>
          <pc:docMk/>
          <pc:sldMk cId="3156175581" sldId="339"/>
        </pc:sldMkLst>
        <pc:spChg chg="mod">
          <ac:chgData name="hyunchul.joh@gmail.com" userId="69d9b3d4aeb2f2da" providerId="Windows Live" clId="Web-{98BEE01B-8529-22A7-233A-BECD64ABDBE1}" dt="2025-09-01T07:03:21.237" v="120" actId="1076"/>
          <ac:spMkLst>
            <pc:docMk/>
            <pc:sldMk cId="3156175581" sldId="339"/>
            <ac:spMk id="3" creationId="{582AD35B-D7F5-D382-63E4-E8E8BEF7D5C8}"/>
          </ac:spMkLst>
        </pc:spChg>
        <pc:picChg chg="mod">
          <ac:chgData name="hyunchul.joh@gmail.com" userId="69d9b3d4aeb2f2da" providerId="Windows Live" clId="Web-{98BEE01B-8529-22A7-233A-BECD64ABDBE1}" dt="2025-09-01T07:03:23.425" v="121" actId="1076"/>
          <ac:picMkLst>
            <pc:docMk/>
            <pc:sldMk cId="3156175581" sldId="339"/>
            <ac:picMk id="4" creationId="{0D4DC2D0-0814-8B4E-7E01-95B90A387C75}"/>
          </ac:picMkLst>
        </pc:picChg>
      </pc:sldChg>
      <pc:sldChg chg="modSp">
        <pc:chgData name="hyunchul.joh@gmail.com" userId="69d9b3d4aeb2f2da" providerId="Windows Live" clId="Web-{98BEE01B-8529-22A7-233A-BECD64ABDBE1}" dt="2025-09-01T06:55:02.246" v="28" actId="20577"/>
        <pc:sldMkLst>
          <pc:docMk/>
          <pc:sldMk cId="840437503" sldId="340"/>
        </pc:sldMkLst>
        <pc:spChg chg="mod">
          <ac:chgData name="hyunchul.joh@gmail.com" userId="69d9b3d4aeb2f2da" providerId="Windows Live" clId="Web-{98BEE01B-8529-22A7-233A-BECD64ABDBE1}" dt="2025-09-01T06:55:02.246" v="28" actId="20577"/>
          <ac:spMkLst>
            <pc:docMk/>
            <pc:sldMk cId="840437503" sldId="340"/>
            <ac:spMk id="3" creationId="{31D51A9A-CE25-C9C5-D4CB-8D508851D837}"/>
          </ac:spMkLst>
        </pc:spChg>
      </pc:sldChg>
      <pc:sldChg chg="modSp">
        <pc:chgData name="hyunchul.joh@gmail.com" userId="69d9b3d4aeb2f2da" providerId="Windows Live" clId="Web-{98BEE01B-8529-22A7-233A-BECD64ABDBE1}" dt="2025-09-01T07:06:13.166" v="137" actId="20577"/>
        <pc:sldMkLst>
          <pc:docMk/>
          <pc:sldMk cId="2929426633" sldId="342"/>
        </pc:sldMkLst>
        <pc:spChg chg="mod">
          <ac:chgData name="hyunchul.joh@gmail.com" userId="69d9b3d4aeb2f2da" providerId="Windows Live" clId="Web-{98BEE01B-8529-22A7-233A-BECD64ABDBE1}" dt="2025-09-01T07:06:13.166" v="137" actId="20577"/>
          <ac:spMkLst>
            <pc:docMk/>
            <pc:sldMk cId="2929426633" sldId="342"/>
            <ac:spMk id="3" creationId="{122A1B53-5441-9313-7CD0-AEAABCA94920}"/>
          </ac:spMkLst>
        </pc:spChg>
      </pc:sldChg>
      <pc:sldChg chg="modSp">
        <pc:chgData name="hyunchul.joh@gmail.com" userId="69d9b3d4aeb2f2da" providerId="Windows Live" clId="Web-{98BEE01B-8529-22A7-233A-BECD64ABDBE1}" dt="2025-09-01T07:04:01.802" v="135" actId="20577"/>
        <pc:sldMkLst>
          <pc:docMk/>
          <pc:sldMk cId="3326959561" sldId="343"/>
        </pc:sldMkLst>
        <pc:spChg chg="mod">
          <ac:chgData name="hyunchul.joh@gmail.com" userId="69d9b3d4aeb2f2da" providerId="Windows Live" clId="Web-{98BEE01B-8529-22A7-233A-BECD64ABDBE1}" dt="2025-09-01T07:04:01.802" v="135" actId="20577"/>
          <ac:spMkLst>
            <pc:docMk/>
            <pc:sldMk cId="3326959561" sldId="343"/>
            <ac:spMk id="3" creationId="{31D51A9A-CE25-C9C5-D4CB-8D508851D837}"/>
          </ac:spMkLst>
        </pc:spChg>
      </pc:sldChg>
      <pc:sldChg chg="modSp">
        <pc:chgData name="hyunchul.joh@gmail.com" userId="69d9b3d4aeb2f2da" providerId="Windows Live" clId="Web-{98BEE01B-8529-22A7-233A-BECD64ABDBE1}" dt="2025-09-01T06:56:09.716" v="46" actId="20577"/>
        <pc:sldMkLst>
          <pc:docMk/>
          <pc:sldMk cId="1496054342" sldId="344"/>
        </pc:sldMkLst>
        <pc:spChg chg="mod">
          <ac:chgData name="hyunchul.joh@gmail.com" userId="69d9b3d4aeb2f2da" providerId="Windows Live" clId="Web-{98BEE01B-8529-22A7-233A-BECD64ABDBE1}" dt="2025-09-01T06:56:09.716" v="46" actId="20577"/>
          <ac:spMkLst>
            <pc:docMk/>
            <pc:sldMk cId="1496054342" sldId="344"/>
            <ac:spMk id="3" creationId="{31D51A9A-CE25-C9C5-D4CB-8D508851D837}"/>
          </ac:spMkLst>
        </pc:spChg>
      </pc:sldChg>
      <pc:sldChg chg="modSp modNotes">
        <pc:chgData name="hyunchul.joh@gmail.com" userId="69d9b3d4aeb2f2da" providerId="Windows Live" clId="Web-{98BEE01B-8529-22A7-233A-BECD64ABDBE1}" dt="2025-09-01T07:01:45.936" v="108" actId="20577"/>
        <pc:sldMkLst>
          <pc:docMk/>
          <pc:sldMk cId="4288953808" sldId="345"/>
        </pc:sldMkLst>
        <pc:spChg chg="mod">
          <ac:chgData name="hyunchul.joh@gmail.com" userId="69d9b3d4aeb2f2da" providerId="Windows Live" clId="Web-{98BEE01B-8529-22A7-233A-BECD64ABDBE1}" dt="2025-09-01T07:01:45.936" v="108" actId="20577"/>
          <ac:spMkLst>
            <pc:docMk/>
            <pc:sldMk cId="4288953808" sldId="345"/>
            <ac:spMk id="3" creationId="{31D51A9A-CE25-C9C5-D4CB-8D508851D837}"/>
          </ac:spMkLst>
        </pc:spChg>
      </pc:sldChg>
      <pc:sldChg chg="modSp ord modNotes">
        <pc:chgData name="hyunchul.joh@gmail.com" userId="69d9b3d4aeb2f2da" providerId="Windows Live" clId="Web-{98BEE01B-8529-22A7-233A-BECD64ABDBE1}" dt="2025-09-01T06:59:16.629" v="61" actId="20577"/>
        <pc:sldMkLst>
          <pc:docMk/>
          <pc:sldMk cId="1308268732" sldId="346"/>
        </pc:sldMkLst>
        <pc:spChg chg="mod">
          <ac:chgData name="hyunchul.joh@gmail.com" userId="69d9b3d4aeb2f2da" providerId="Windows Live" clId="Web-{98BEE01B-8529-22A7-233A-BECD64ABDBE1}" dt="2025-09-01T06:59:16.629" v="61" actId="20577"/>
          <ac:spMkLst>
            <pc:docMk/>
            <pc:sldMk cId="1308268732" sldId="346"/>
            <ac:spMk id="3" creationId="{31D51A9A-CE25-C9C5-D4CB-8D508851D837}"/>
          </ac:spMkLst>
        </pc:spChg>
      </pc:sldChg>
      <pc:sldChg chg="modSp ord modNotes">
        <pc:chgData name="hyunchul.joh@gmail.com" userId="69d9b3d4aeb2f2da" providerId="Windows Live" clId="Web-{98BEE01B-8529-22A7-233A-BECD64ABDBE1}" dt="2025-09-01T07:00:28.759" v="84"/>
        <pc:sldMkLst>
          <pc:docMk/>
          <pc:sldMk cId="907050955" sldId="347"/>
        </pc:sldMkLst>
        <pc:spChg chg="mod">
          <ac:chgData name="hyunchul.joh@gmail.com" userId="69d9b3d4aeb2f2da" providerId="Windows Live" clId="Web-{98BEE01B-8529-22A7-233A-BECD64ABDBE1}" dt="2025-09-01T07:00:03.679" v="66" actId="20577"/>
          <ac:spMkLst>
            <pc:docMk/>
            <pc:sldMk cId="907050955" sldId="347"/>
            <ac:spMk id="3" creationId="{31D51A9A-CE25-C9C5-D4CB-8D508851D837}"/>
          </ac:spMkLst>
        </pc:spChg>
      </pc:sldChg>
      <pc:sldChg chg="modSp">
        <pc:chgData name="hyunchul.joh@gmail.com" userId="69d9b3d4aeb2f2da" providerId="Windows Live" clId="Web-{98BEE01B-8529-22A7-233A-BECD64ABDBE1}" dt="2025-09-01T07:17:20.923" v="166" actId="20577"/>
        <pc:sldMkLst>
          <pc:docMk/>
          <pc:sldMk cId="7224914" sldId="350"/>
        </pc:sldMkLst>
        <pc:spChg chg="mod">
          <ac:chgData name="hyunchul.joh@gmail.com" userId="69d9b3d4aeb2f2da" providerId="Windows Live" clId="Web-{98BEE01B-8529-22A7-233A-BECD64ABDBE1}" dt="2025-09-01T07:17:20.923" v="166" actId="20577"/>
          <ac:spMkLst>
            <pc:docMk/>
            <pc:sldMk cId="7224914" sldId="350"/>
            <ac:spMk id="3" creationId="{2099D73D-9128-214F-A37F-8374FA2E5B65}"/>
          </ac:spMkLst>
        </pc:spChg>
      </pc:sldChg>
      <pc:sldChg chg="modSp new ord">
        <pc:chgData name="hyunchul.joh@gmail.com" userId="69d9b3d4aeb2f2da" providerId="Windows Live" clId="Web-{98BEE01B-8529-22A7-233A-BECD64ABDBE1}" dt="2025-09-01T07:14:17.741" v="152"/>
        <pc:sldMkLst>
          <pc:docMk/>
          <pc:sldMk cId="3781150962" sldId="376"/>
        </pc:sldMkLst>
        <pc:spChg chg="mod">
          <ac:chgData name="hyunchul.joh@gmail.com" userId="69d9b3d4aeb2f2da" providerId="Windows Live" clId="Web-{98BEE01B-8529-22A7-233A-BECD64ABDBE1}" dt="2025-09-01T07:14:03.694" v="151" actId="20577"/>
          <ac:spMkLst>
            <pc:docMk/>
            <pc:sldMk cId="3781150962" sldId="376"/>
            <ac:spMk id="3" creationId="{36B2BF21-ACD7-52A4-CA69-382A3E29C3EE}"/>
          </ac:spMkLst>
        </pc:spChg>
      </pc:sldChg>
    </pc:docChg>
  </pc:docChgLst>
  <pc:docChgLst>
    <pc:chgData name="hyunchul.joh@gmail.com" userId="69d9b3d4aeb2f2da" providerId="Windows Live" clId="Web-{9DB36646-415D-36F4-625A-83CF9B40102E}"/>
    <pc:docChg chg="addSld delSld modSld">
      <pc:chgData name="hyunchul.joh@gmail.com" userId="69d9b3d4aeb2f2da" providerId="Windows Live" clId="Web-{9DB36646-415D-36F4-625A-83CF9B40102E}" dt="2025-08-31T08:31:33.890" v="90" actId="20577"/>
      <pc:docMkLst>
        <pc:docMk/>
      </pc:docMkLst>
      <pc:sldChg chg="modSp add del">
        <pc:chgData name="hyunchul.joh@gmail.com" userId="69d9b3d4aeb2f2da" providerId="Windows Live" clId="Web-{9DB36646-415D-36F4-625A-83CF9B40102E}" dt="2025-08-31T08:04:21.936" v="25"/>
        <pc:sldMkLst>
          <pc:docMk/>
          <pc:sldMk cId="3073387594" sldId="329"/>
        </pc:sldMkLst>
        <pc:spChg chg="mod">
          <ac:chgData name="hyunchul.joh@gmail.com" userId="69d9b3d4aeb2f2da" providerId="Windows Live" clId="Web-{9DB36646-415D-36F4-625A-83CF9B40102E}" dt="2025-08-31T07:54:34.655" v="8" actId="20577"/>
          <ac:spMkLst>
            <pc:docMk/>
            <pc:sldMk cId="3073387594" sldId="329"/>
            <ac:spMk id="3" creationId="{0B843179-8E88-E45D-1780-A5B26807DD8F}"/>
          </ac:spMkLst>
        </pc:spChg>
      </pc:sldChg>
      <pc:sldChg chg="modSp">
        <pc:chgData name="hyunchul.joh@gmail.com" userId="69d9b3d4aeb2f2da" providerId="Windows Live" clId="Web-{9DB36646-415D-36F4-625A-83CF9B40102E}" dt="2025-08-31T08:03:24.622" v="18" actId="20577"/>
        <pc:sldMkLst>
          <pc:docMk/>
          <pc:sldMk cId="3140127075" sldId="334"/>
        </pc:sldMkLst>
        <pc:graphicFrameChg chg="modGraphic">
          <ac:chgData name="hyunchul.joh@gmail.com" userId="69d9b3d4aeb2f2da" providerId="Windows Live" clId="Web-{9DB36646-415D-36F4-625A-83CF9B40102E}" dt="2025-08-31T08:03:24.622" v="18" actId="20577"/>
          <ac:graphicFrameMkLst>
            <pc:docMk/>
            <pc:sldMk cId="3140127075" sldId="334"/>
            <ac:graphicFrameMk id="5" creationId="{2E7D49F3-D6FB-56B2-D35D-44642C716B7E}"/>
          </ac:graphicFrameMkLst>
        </pc:graphicFrameChg>
      </pc:sldChg>
      <pc:sldChg chg="modSp">
        <pc:chgData name="hyunchul.joh@gmail.com" userId="69d9b3d4aeb2f2da" providerId="Windows Live" clId="Web-{9DB36646-415D-36F4-625A-83CF9B40102E}" dt="2025-08-31T08:18:57.521" v="37" actId="20577"/>
        <pc:sldMkLst>
          <pc:docMk/>
          <pc:sldMk cId="840437503" sldId="340"/>
        </pc:sldMkLst>
        <pc:spChg chg="mod">
          <ac:chgData name="hyunchul.joh@gmail.com" userId="69d9b3d4aeb2f2da" providerId="Windows Live" clId="Web-{9DB36646-415D-36F4-625A-83CF9B40102E}" dt="2025-08-31T08:18:57.521" v="37" actId="20577"/>
          <ac:spMkLst>
            <pc:docMk/>
            <pc:sldMk cId="840437503" sldId="340"/>
            <ac:spMk id="3" creationId="{31D51A9A-CE25-C9C5-D4CB-8D508851D837}"/>
          </ac:spMkLst>
        </pc:spChg>
      </pc:sldChg>
      <pc:sldChg chg="modSp">
        <pc:chgData name="hyunchul.joh@gmail.com" userId="69d9b3d4aeb2f2da" providerId="Windows Live" clId="Web-{9DB36646-415D-36F4-625A-83CF9B40102E}" dt="2025-08-31T08:24:11.953" v="59" actId="14100"/>
        <pc:sldMkLst>
          <pc:docMk/>
          <pc:sldMk cId="3325555754" sldId="341"/>
        </pc:sldMkLst>
        <pc:spChg chg="mod">
          <ac:chgData name="hyunchul.joh@gmail.com" userId="69d9b3d4aeb2f2da" providerId="Windows Live" clId="Web-{9DB36646-415D-36F4-625A-83CF9B40102E}" dt="2025-08-31T08:24:11.953" v="59" actId="14100"/>
          <ac:spMkLst>
            <pc:docMk/>
            <pc:sldMk cId="3325555754" sldId="341"/>
            <ac:spMk id="3" creationId="{ABE84CE9-3703-3504-3750-790B03FDB2D6}"/>
          </ac:spMkLst>
        </pc:spChg>
      </pc:sldChg>
      <pc:sldChg chg="modSp">
        <pc:chgData name="hyunchul.joh@gmail.com" userId="69d9b3d4aeb2f2da" providerId="Windows Live" clId="Web-{9DB36646-415D-36F4-625A-83CF9B40102E}" dt="2025-08-31T08:24:41.626" v="62" actId="20577"/>
        <pc:sldMkLst>
          <pc:docMk/>
          <pc:sldMk cId="2929426633" sldId="342"/>
        </pc:sldMkLst>
        <pc:spChg chg="mod">
          <ac:chgData name="hyunchul.joh@gmail.com" userId="69d9b3d4aeb2f2da" providerId="Windows Live" clId="Web-{9DB36646-415D-36F4-625A-83CF9B40102E}" dt="2025-08-31T08:24:41.626" v="62" actId="20577"/>
          <ac:spMkLst>
            <pc:docMk/>
            <pc:sldMk cId="2929426633" sldId="342"/>
            <ac:spMk id="3" creationId="{122A1B53-5441-9313-7CD0-AEAABCA94920}"/>
          </ac:spMkLst>
        </pc:spChg>
      </pc:sldChg>
      <pc:sldChg chg="modSp">
        <pc:chgData name="hyunchul.joh@gmail.com" userId="69d9b3d4aeb2f2da" providerId="Windows Live" clId="Web-{9DB36646-415D-36F4-625A-83CF9B40102E}" dt="2025-08-31T08:18:20.442" v="35" actId="20577"/>
        <pc:sldMkLst>
          <pc:docMk/>
          <pc:sldMk cId="3326959561" sldId="343"/>
        </pc:sldMkLst>
        <pc:spChg chg="mod">
          <ac:chgData name="hyunchul.joh@gmail.com" userId="69d9b3d4aeb2f2da" providerId="Windows Live" clId="Web-{9DB36646-415D-36F4-625A-83CF9B40102E}" dt="2025-08-31T08:18:20.442" v="35" actId="20577"/>
          <ac:spMkLst>
            <pc:docMk/>
            <pc:sldMk cId="3326959561" sldId="343"/>
            <ac:spMk id="3" creationId="{31D51A9A-CE25-C9C5-D4CB-8D508851D837}"/>
          </ac:spMkLst>
        </pc:spChg>
      </pc:sldChg>
      <pc:sldChg chg="modSp">
        <pc:chgData name="hyunchul.joh@gmail.com" userId="69d9b3d4aeb2f2da" providerId="Windows Live" clId="Web-{9DB36646-415D-36F4-625A-83CF9B40102E}" dt="2025-08-31T08:19:22.553" v="39" actId="20577"/>
        <pc:sldMkLst>
          <pc:docMk/>
          <pc:sldMk cId="1496054342" sldId="344"/>
        </pc:sldMkLst>
        <pc:spChg chg="mod">
          <ac:chgData name="hyunchul.joh@gmail.com" userId="69d9b3d4aeb2f2da" providerId="Windows Live" clId="Web-{9DB36646-415D-36F4-625A-83CF9B40102E}" dt="2025-08-31T08:19:22.553" v="39" actId="20577"/>
          <ac:spMkLst>
            <pc:docMk/>
            <pc:sldMk cId="1496054342" sldId="344"/>
            <ac:spMk id="3" creationId="{31D51A9A-CE25-C9C5-D4CB-8D508851D837}"/>
          </ac:spMkLst>
        </pc:spChg>
      </pc:sldChg>
      <pc:sldChg chg="modSp">
        <pc:chgData name="hyunchul.joh@gmail.com" userId="69d9b3d4aeb2f2da" providerId="Windows Live" clId="Web-{9DB36646-415D-36F4-625A-83CF9B40102E}" dt="2025-08-31T08:19:53.820" v="40" actId="20577"/>
        <pc:sldMkLst>
          <pc:docMk/>
          <pc:sldMk cId="4288953808" sldId="345"/>
        </pc:sldMkLst>
        <pc:spChg chg="mod">
          <ac:chgData name="hyunchul.joh@gmail.com" userId="69d9b3d4aeb2f2da" providerId="Windows Live" clId="Web-{9DB36646-415D-36F4-625A-83CF9B40102E}" dt="2025-08-31T08:19:53.820" v="40" actId="20577"/>
          <ac:spMkLst>
            <pc:docMk/>
            <pc:sldMk cId="4288953808" sldId="345"/>
            <ac:spMk id="3" creationId="{31D51A9A-CE25-C9C5-D4CB-8D508851D837}"/>
          </ac:spMkLst>
        </pc:spChg>
      </pc:sldChg>
      <pc:sldChg chg="modSp">
        <pc:chgData name="hyunchul.joh@gmail.com" userId="69d9b3d4aeb2f2da" providerId="Windows Live" clId="Web-{9DB36646-415D-36F4-625A-83CF9B40102E}" dt="2025-08-31T08:17:29.096" v="32" actId="20577"/>
        <pc:sldMkLst>
          <pc:docMk/>
          <pc:sldMk cId="1308268732" sldId="346"/>
        </pc:sldMkLst>
        <pc:spChg chg="mod">
          <ac:chgData name="hyunchul.joh@gmail.com" userId="69d9b3d4aeb2f2da" providerId="Windows Live" clId="Web-{9DB36646-415D-36F4-625A-83CF9B40102E}" dt="2025-08-31T08:17:29.096" v="32" actId="20577"/>
          <ac:spMkLst>
            <pc:docMk/>
            <pc:sldMk cId="1308268732" sldId="346"/>
            <ac:spMk id="3" creationId="{31D51A9A-CE25-C9C5-D4CB-8D508851D837}"/>
          </ac:spMkLst>
        </pc:spChg>
      </pc:sldChg>
      <pc:sldChg chg="modSp">
        <pc:chgData name="hyunchul.joh@gmail.com" userId="69d9b3d4aeb2f2da" providerId="Windows Live" clId="Web-{9DB36646-415D-36F4-625A-83CF9B40102E}" dt="2025-08-31T08:17:40.472" v="33" actId="20577"/>
        <pc:sldMkLst>
          <pc:docMk/>
          <pc:sldMk cId="907050955" sldId="347"/>
        </pc:sldMkLst>
        <pc:spChg chg="mod">
          <ac:chgData name="hyunchul.joh@gmail.com" userId="69d9b3d4aeb2f2da" providerId="Windows Live" clId="Web-{9DB36646-415D-36F4-625A-83CF9B40102E}" dt="2025-08-31T08:17:40.472" v="33" actId="20577"/>
          <ac:spMkLst>
            <pc:docMk/>
            <pc:sldMk cId="907050955" sldId="347"/>
            <ac:spMk id="3" creationId="{31D51A9A-CE25-C9C5-D4CB-8D508851D837}"/>
          </ac:spMkLst>
        </pc:spChg>
      </pc:sldChg>
      <pc:sldChg chg="modSp">
        <pc:chgData name="hyunchul.joh@gmail.com" userId="69d9b3d4aeb2f2da" providerId="Windows Live" clId="Web-{9DB36646-415D-36F4-625A-83CF9B40102E}" dt="2025-08-31T08:20:58.197" v="42" actId="20577"/>
        <pc:sldMkLst>
          <pc:docMk/>
          <pc:sldMk cId="4081202238" sldId="348"/>
        </pc:sldMkLst>
        <pc:spChg chg="mod">
          <ac:chgData name="hyunchul.joh@gmail.com" userId="69d9b3d4aeb2f2da" providerId="Windows Live" clId="Web-{9DB36646-415D-36F4-625A-83CF9B40102E}" dt="2025-08-31T08:20:58.197" v="42" actId="20577"/>
          <ac:spMkLst>
            <pc:docMk/>
            <pc:sldMk cId="4081202238" sldId="348"/>
            <ac:spMk id="3" creationId="{31D51A9A-CE25-C9C5-D4CB-8D508851D837}"/>
          </ac:spMkLst>
        </pc:spChg>
      </pc:sldChg>
      <pc:sldChg chg="modSp">
        <pc:chgData name="hyunchul.joh@gmail.com" userId="69d9b3d4aeb2f2da" providerId="Windows Live" clId="Web-{9DB36646-415D-36F4-625A-83CF9B40102E}" dt="2025-08-31T08:25:36.347" v="66" actId="20577"/>
        <pc:sldMkLst>
          <pc:docMk/>
          <pc:sldMk cId="1700066595" sldId="349"/>
        </pc:sldMkLst>
        <pc:spChg chg="mod">
          <ac:chgData name="hyunchul.joh@gmail.com" userId="69d9b3d4aeb2f2da" providerId="Windows Live" clId="Web-{9DB36646-415D-36F4-625A-83CF9B40102E}" dt="2025-08-31T08:25:36.347" v="66" actId="20577"/>
          <ac:spMkLst>
            <pc:docMk/>
            <pc:sldMk cId="1700066595" sldId="349"/>
            <ac:spMk id="3" creationId="{99F1CE6F-169F-894E-ED56-87300F2E62D4}"/>
          </ac:spMkLst>
        </pc:spChg>
      </pc:sldChg>
      <pc:sldChg chg="modSp">
        <pc:chgData name="hyunchul.joh@gmail.com" userId="69d9b3d4aeb2f2da" providerId="Windows Live" clId="Web-{9DB36646-415D-36F4-625A-83CF9B40102E}" dt="2025-08-31T08:28:25.634" v="70" actId="20577"/>
        <pc:sldMkLst>
          <pc:docMk/>
          <pc:sldMk cId="7224914" sldId="350"/>
        </pc:sldMkLst>
        <pc:spChg chg="mod">
          <ac:chgData name="hyunchul.joh@gmail.com" userId="69d9b3d4aeb2f2da" providerId="Windows Live" clId="Web-{9DB36646-415D-36F4-625A-83CF9B40102E}" dt="2025-08-31T08:28:25.634" v="70" actId="20577"/>
          <ac:spMkLst>
            <pc:docMk/>
            <pc:sldMk cId="7224914" sldId="350"/>
            <ac:spMk id="3" creationId="{2099D73D-9128-214F-A37F-8374FA2E5B65}"/>
          </ac:spMkLst>
        </pc:spChg>
      </pc:sldChg>
      <pc:sldChg chg="modSp">
        <pc:chgData name="hyunchul.joh@gmail.com" userId="69d9b3d4aeb2f2da" providerId="Windows Live" clId="Web-{9DB36646-415D-36F4-625A-83CF9B40102E}" dt="2025-08-31T08:31:33.890" v="90" actId="20577"/>
        <pc:sldMkLst>
          <pc:docMk/>
          <pc:sldMk cId="2012330475" sldId="352"/>
        </pc:sldMkLst>
        <pc:spChg chg="mod">
          <ac:chgData name="hyunchul.joh@gmail.com" userId="69d9b3d4aeb2f2da" providerId="Windows Live" clId="Web-{9DB36646-415D-36F4-625A-83CF9B40102E}" dt="2025-08-31T08:31:33.890" v="90" actId="20577"/>
          <ac:spMkLst>
            <pc:docMk/>
            <pc:sldMk cId="2012330475" sldId="352"/>
            <ac:spMk id="3" creationId="{657398EC-7738-F702-1D80-EFCB5E31156E}"/>
          </ac:spMkLst>
        </pc:spChg>
      </pc:sldChg>
      <pc:sldChg chg="modSp">
        <pc:chgData name="hyunchul.joh@gmail.com" userId="69d9b3d4aeb2f2da" providerId="Windows Live" clId="Web-{9DB36646-415D-36F4-625A-83CF9B40102E}" dt="2025-08-31T08:30:48.716" v="85" actId="20577"/>
        <pc:sldMkLst>
          <pc:docMk/>
          <pc:sldMk cId="1089715222" sldId="353"/>
        </pc:sldMkLst>
        <pc:spChg chg="mod">
          <ac:chgData name="hyunchul.joh@gmail.com" userId="69d9b3d4aeb2f2da" providerId="Windows Live" clId="Web-{9DB36646-415D-36F4-625A-83CF9B40102E}" dt="2025-08-31T08:30:48.716" v="85" actId="20577"/>
          <ac:spMkLst>
            <pc:docMk/>
            <pc:sldMk cId="1089715222" sldId="353"/>
            <ac:spMk id="3" creationId="{C41BA044-31DC-715B-5BED-C9F8395BCBDA}"/>
          </ac:spMkLst>
        </pc:spChg>
      </pc:sldChg>
      <pc:sldChg chg="addSp delSp modSp delAnim">
        <pc:chgData name="hyunchul.joh@gmail.com" userId="69d9b3d4aeb2f2da" providerId="Windows Live" clId="Web-{9DB36646-415D-36F4-625A-83CF9B40102E}" dt="2025-08-31T08:04:42.546" v="30" actId="1076"/>
        <pc:sldMkLst>
          <pc:docMk/>
          <pc:sldMk cId="3269260219" sldId="359"/>
        </pc:sldMkLst>
        <pc:picChg chg="add mod ord">
          <ac:chgData name="hyunchul.joh@gmail.com" userId="69d9b3d4aeb2f2da" providerId="Windows Live" clId="Web-{9DB36646-415D-36F4-625A-83CF9B40102E}" dt="2025-08-31T08:04:42.546" v="30" actId="1076"/>
          <ac:picMkLst>
            <pc:docMk/>
            <pc:sldMk cId="3269260219" sldId="359"/>
            <ac:picMk id="6" creationId="{8BCBDBDC-5140-F56F-5495-F0B6AFC139E1}"/>
          </ac:picMkLst>
        </pc:picChg>
      </pc:sldChg>
      <pc:sldChg chg="addSp delSp modSp delAnim">
        <pc:chgData name="hyunchul.joh@gmail.com" userId="69d9b3d4aeb2f2da" providerId="Windows Live" clId="Web-{9DB36646-415D-36F4-625A-83CF9B40102E}" dt="2025-08-31T08:03:58.404" v="23" actId="1076"/>
        <pc:sldMkLst>
          <pc:docMk/>
          <pc:sldMk cId="2512235929" sldId="363"/>
        </pc:sldMkLst>
        <pc:picChg chg="add mod ord">
          <ac:chgData name="hyunchul.joh@gmail.com" userId="69d9b3d4aeb2f2da" providerId="Windows Live" clId="Web-{9DB36646-415D-36F4-625A-83CF9B40102E}" dt="2025-08-31T08:03:58.404" v="23" actId="1076"/>
          <ac:picMkLst>
            <pc:docMk/>
            <pc:sldMk cId="2512235929" sldId="363"/>
            <ac:picMk id="6" creationId="{865EDBCD-05EF-C485-8863-196347C992EA}"/>
          </ac:picMkLst>
        </pc:picChg>
      </pc:sldChg>
    </pc:docChg>
  </pc:docChgLst>
  <pc:docChgLst>
    <pc:chgData name="hyunchul.joh@gmail.com" userId="69d9b3d4aeb2f2da" providerId="Windows Live" clId="Web-{732F2756-FF7E-2E28-66D9-AA97D5E56FE3}"/>
    <pc:docChg chg="modSld">
      <pc:chgData name="hyunchul.joh@gmail.com" userId="69d9b3d4aeb2f2da" providerId="Windows Live" clId="Web-{732F2756-FF7E-2E28-66D9-AA97D5E56FE3}" dt="2025-09-01T01:44:50.834" v="0" actId="1076"/>
      <pc:docMkLst>
        <pc:docMk/>
      </pc:docMkLst>
      <pc:sldChg chg="modSp">
        <pc:chgData name="hyunchul.joh@gmail.com" userId="69d9b3d4aeb2f2da" providerId="Windows Live" clId="Web-{732F2756-FF7E-2E28-66D9-AA97D5E56FE3}" dt="2025-09-01T01:44:50.834" v="0" actId="1076"/>
        <pc:sldMkLst>
          <pc:docMk/>
          <pc:sldMk cId="3156175581" sldId="339"/>
        </pc:sldMkLst>
        <pc:picChg chg="mod">
          <ac:chgData name="hyunchul.joh@gmail.com" userId="69d9b3d4aeb2f2da" providerId="Windows Live" clId="Web-{732F2756-FF7E-2E28-66D9-AA97D5E56FE3}" dt="2025-09-01T01:44:50.834" v="0" actId="1076"/>
          <ac:picMkLst>
            <pc:docMk/>
            <pc:sldMk cId="3156175581" sldId="339"/>
            <ac:picMk id="4" creationId="{0D4DC2D0-0814-8B4E-7E01-95B90A387C75}"/>
          </ac:picMkLst>
        </pc:picChg>
      </pc:sldChg>
    </pc:docChg>
  </pc:docChgLst>
  <pc:docChgLst>
    <pc:chgData name="JohHyunChul" userId="a1f3561d-5cf2-4159-9fa8-a5f038663426" providerId="ADAL" clId="{2BAC4ED6-263A-48D6-B3D8-8FA4E8EAE3C5}"/>
    <pc:docChg chg="undo redo custSel addSld delSld modSld sldOrd">
      <pc:chgData name="JohHyunChul" userId="a1f3561d-5cf2-4159-9fa8-a5f038663426" providerId="ADAL" clId="{2BAC4ED6-263A-48D6-B3D8-8FA4E8EAE3C5}" dt="2024-08-04T17:11:12.610" v="742" actId="20577"/>
      <pc:docMkLst>
        <pc:docMk/>
      </pc:docMkLst>
      <pc:sldChg chg="modSp mod">
        <pc:chgData name="JohHyunChul" userId="a1f3561d-5cf2-4159-9fa8-a5f038663426" providerId="ADAL" clId="{2BAC4ED6-263A-48D6-B3D8-8FA4E8EAE3C5}" dt="2024-08-04T16:31:42.155" v="157"/>
        <pc:sldMkLst>
          <pc:docMk/>
          <pc:sldMk cId="3219098611" sldId="256"/>
        </pc:sldMkLst>
      </pc:sldChg>
      <pc:sldChg chg="addSp modSp mod">
        <pc:chgData name="JohHyunChul" userId="a1f3561d-5cf2-4159-9fa8-a5f038663426" providerId="ADAL" clId="{2BAC4ED6-263A-48D6-B3D8-8FA4E8EAE3C5}" dt="2024-08-04T16:35:00.827" v="423" actId="1076"/>
        <pc:sldMkLst>
          <pc:docMk/>
          <pc:sldMk cId="685981748" sldId="257"/>
        </pc:sldMkLst>
      </pc:sldChg>
      <pc:sldChg chg="modSp mod">
        <pc:chgData name="JohHyunChul" userId="a1f3561d-5cf2-4159-9fa8-a5f038663426" providerId="ADAL" clId="{2BAC4ED6-263A-48D6-B3D8-8FA4E8EAE3C5}" dt="2024-08-04T16:40:35.138" v="614" actId="207"/>
        <pc:sldMkLst>
          <pc:docMk/>
          <pc:sldMk cId="2367893326" sldId="258"/>
        </pc:sldMkLst>
      </pc:sldChg>
      <pc:sldChg chg="addSp modSp mod">
        <pc:chgData name="JohHyunChul" userId="a1f3561d-5cf2-4159-9fa8-a5f038663426" providerId="ADAL" clId="{2BAC4ED6-263A-48D6-B3D8-8FA4E8EAE3C5}" dt="2024-08-04T16:37:50.077" v="579" actId="1076"/>
        <pc:sldMkLst>
          <pc:docMk/>
          <pc:sldMk cId="880354365" sldId="259"/>
        </pc:sldMkLst>
      </pc:sldChg>
      <pc:sldChg chg="addSp modSp mod">
        <pc:chgData name="JohHyunChul" userId="a1f3561d-5cf2-4159-9fa8-a5f038663426" providerId="ADAL" clId="{2BAC4ED6-263A-48D6-B3D8-8FA4E8EAE3C5}" dt="2024-08-04T16:39:09.644" v="609" actId="1076"/>
        <pc:sldMkLst>
          <pc:docMk/>
          <pc:sldMk cId="2636555116" sldId="260"/>
        </pc:sldMkLst>
      </pc:sldChg>
      <pc:sldChg chg="modSp mod modNotesTx">
        <pc:chgData name="JohHyunChul" userId="a1f3561d-5cf2-4159-9fa8-a5f038663426" providerId="ADAL" clId="{2BAC4ED6-263A-48D6-B3D8-8FA4E8EAE3C5}" dt="2024-08-04T16:33:27.183" v="378" actId="5793"/>
        <pc:sldMkLst>
          <pc:docMk/>
          <pc:sldMk cId="3675840879" sldId="262"/>
        </pc:sldMkLst>
      </pc:sldChg>
      <pc:sldChg chg="modSp new mod ord">
        <pc:chgData name="JohHyunChul" userId="a1f3561d-5cf2-4159-9fa8-a5f038663426" providerId="ADAL" clId="{2BAC4ED6-263A-48D6-B3D8-8FA4E8EAE3C5}" dt="2024-08-04T16:47:47.342" v="623" actId="20577"/>
        <pc:sldMkLst>
          <pc:docMk/>
          <pc:sldMk cId="4278266077" sldId="263"/>
        </pc:sldMkLst>
      </pc:sldChg>
      <pc:sldChg chg="new del">
        <pc:chgData name="JohHyunChul" userId="a1f3561d-5cf2-4159-9fa8-a5f038663426" providerId="ADAL" clId="{2BAC4ED6-263A-48D6-B3D8-8FA4E8EAE3C5}" dt="2024-08-04T16:47:38.831" v="616" actId="47"/>
        <pc:sldMkLst>
          <pc:docMk/>
          <pc:sldMk cId="691176637" sldId="264"/>
        </pc:sldMkLst>
      </pc:sldChg>
      <pc:sldChg chg="new del">
        <pc:chgData name="JohHyunChul" userId="a1f3561d-5cf2-4159-9fa8-a5f038663426" providerId="ADAL" clId="{2BAC4ED6-263A-48D6-B3D8-8FA4E8EAE3C5}" dt="2024-08-04T16:47:38.831" v="616" actId="47"/>
        <pc:sldMkLst>
          <pc:docMk/>
          <pc:sldMk cId="2188315486" sldId="265"/>
        </pc:sldMkLst>
      </pc:sldChg>
      <pc:sldChg chg="new del">
        <pc:chgData name="JohHyunChul" userId="a1f3561d-5cf2-4159-9fa8-a5f038663426" providerId="ADAL" clId="{2BAC4ED6-263A-48D6-B3D8-8FA4E8EAE3C5}" dt="2024-08-04T16:47:38.831" v="616" actId="47"/>
        <pc:sldMkLst>
          <pc:docMk/>
          <pc:sldMk cId="4144338871" sldId="266"/>
        </pc:sldMkLst>
      </pc:sldChg>
      <pc:sldChg chg="add">
        <pc:chgData name="JohHyunChul" userId="a1f3561d-5cf2-4159-9fa8-a5f038663426" providerId="ADAL" clId="{2BAC4ED6-263A-48D6-B3D8-8FA4E8EAE3C5}" dt="2024-08-04T16:47:30.226" v="615"/>
        <pc:sldMkLst>
          <pc:docMk/>
          <pc:sldMk cId="4213937839" sldId="267"/>
        </pc:sldMkLst>
      </pc:sldChg>
      <pc:sldChg chg="modSp add mod">
        <pc:chgData name="JohHyunChul" userId="a1f3561d-5cf2-4159-9fa8-a5f038663426" providerId="ADAL" clId="{2BAC4ED6-263A-48D6-B3D8-8FA4E8EAE3C5}" dt="2024-08-04T16:54:47.375" v="652" actId="20577"/>
        <pc:sldMkLst>
          <pc:docMk/>
          <pc:sldMk cId="3264304768" sldId="268"/>
        </pc:sldMkLst>
      </pc:sldChg>
      <pc:sldChg chg="add">
        <pc:chgData name="JohHyunChul" userId="a1f3561d-5cf2-4159-9fa8-a5f038663426" providerId="ADAL" clId="{2BAC4ED6-263A-48D6-B3D8-8FA4E8EAE3C5}" dt="2024-08-04T16:47:30.226" v="615"/>
        <pc:sldMkLst>
          <pc:docMk/>
          <pc:sldMk cId="4115263878" sldId="269"/>
        </pc:sldMkLst>
      </pc:sldChg>
      <pc:sldChg chg="modSp add mod">
        <pc:chgData name="JohHyunChul" userId="a1f3561d-5cf2-4159-9fa8-a5f038663426" providerId="ADAL" clId="{2BAC4ED6-263A-48D6-B3D8-8FA4E8EAE3C5}" dt="2024-08-04T17:11:12.610" v="742" actId="20577"/>
        <pc:sldMkLst>
          <pc:docMk/>
          <pc:sldMk cId="1698241240" sldId="270"/>
        </pc:sldMkLst>
      </pc:sldChg>
      <pc:sldChg chg="add">
        <pc:chgData name="JohHyunChul" userId="a1f3561d-5cf2-4159-9fa8-a5f038663426" providerId="ADAL" clId="{2BAC4ED6-263A-48D6-B3D8-8FA4E8EAE3C5}" dt="2024-08-04T16:47:30.226" v="615"/>
        <pc:sldMkLst>
          <pc:docMk/>
          <pc:sldMk cId="3301038836" sldId="271"/>
        </pc:sldMkLst>
      </pc:sldChg>
      <pc:sldChg chg="add">
        <pc:chgData name="JohHyunChul" userId="a1f3561d-5cf2-4159-9fa8-a5f038663426" providerId="ADAL" clId="{2BAC4ED6-263A-48D6-B3D8-8FA4E8EAE3C5}" dt="2024-08-04T16:47:30.226" v="615"/>
        <pc:sldMkLst>
          <pc:docMk/>
          <pc:sldMk cId="2605570997" sldId="272"/>
        </pc:sldMkLst>
      </pc:sldChg>
      <pc:sldChg chg="add">
        <pc:chgData name="JohHyunChul" userId="a1f3561d-5cf2-4159-9fa8-a5f038663426" providerId="ADAL" clId="{2BAC4ED6-263A-48D6-B3D8-8FA4E8EAE3C5}" dt="2024-08-04T16:47:30.226" v="615"/>
        <pc:sldMkLst>
          <pc:docMk/>
          <pc:sldMk cId="357055026" sldId="273"/>
        </pc:sldMkLst>
      </pc:sldChg>
      <pc:sldChg chg="add">
        <pc:chgData name="JohHyunChul" userId="a1f3561d-5cf2-4159-9fa8-a5f038663426" providerId="ADAL" clId="{2BAC4ED6-263A-48D6-B3D8-8FA4E8EAE3C5}" dt="2024-08-04T16:47:30.226" v="615"/>
        <pc:sldMkLst>
          <pc:docMk/>
          <pc:sldMk cId="1439318824" sldId="274"/>
        </pc:sldMkLst>
      </pc:sldChg>
      <pc:sldChg chg="add">
        <pc:chgData name="JohHyunChul" userId="a1f3561d-5cf2-4159-9fa8-a5f038663426" providerId="ADAL" clId="{2BAC4ED6-263A-48D6-B3D8-8FA4E8EAE3C5}" dt="2024-08-04T16:47:30.226" v="615"/>
        <pc:sldMkLst>
          <pc:docMk/>
          <pc:sldMk cId="2743675072" sldId="275"/>
        </pc:sldMkLst>
      </pc:sldChg>
      <pc:sldChg chg="add">
        <pc:chgData name="JohHyunChul" userId="a1f3561d-5cf2-4159-9fa8-a5f038663426" providerId="ADAL" clId="{2BAC4ED6-263A-48D6-B3D8-8FA4E8EAE3C5}" dt="2024-08-04T16:47:30.226" v="615"/>
        <pc:sldMkLst>
          <pc:docMk/>
          <pc:sldMk cId="1164404283" sldId="276"/>
        </pc:sldMkLst>
      </pc:sldChg>
      <pc:sldChg chg="add">
        <pc:chgData name="JohHyunChul" userId="a1f3561d-5cf2-4159-9fa8-a5f038663426" providerId="ADAL" clId="{2BAC4ED6-263A-48D6-B3D8-8FA4E8EAE3C5}" dt="2024-08-04T16:47:30.226" v="615"/>
        <pc:sldMkLst>
          <pc:docMk/>
          <pc:sldMk cId="3414445991" sldId="277"/>
        </pc:sldMkLst>
      </pc:sldChg>
      <pc:sldChg chg="add">
        <pc:chgData name="JohHyunChul" userId="a1f3561d-5cf2-4159-9fa8-a5f038663426" providerId="ADAL" clId="{2BAC4ED6-263A-48D6-B3D8-8FA4E8EAE3C5}" dt="2024-08-04T16:47:30.226" v="615"/>
        <pc:sldMkLst>
          <pc:docMk/>
          <pc:sldMk cId="2455103532" sldId="278"/>
        </pc:sldMkLst>
      </pc:sldChg>
      <pc:sldChg chg="add">
        <pc:chgData name="JohHyunChul" userId="a1f3561d-5cf2-4159-9fa8-a5f038663426" providerId="ADAL" clId="{2BAC4ED6-263A-48D6-B3D8-8FA4E8EAE3C5}" dt="2024-08-04T16:47:30.226" v="615"/>
        <pc:sldMkLst>
          <pc:docMk/>
          <pc:sldMk cId="558138343" sldId="279"/>
        </pc:sldMkLst>
      </pc:sldChg>
      <pc:sldChg chg="add">
        <pc:chgData name="JohHyunChul" userId="a1f3561d-5cf2-4159-9fa8-a5f038663426" providerId="ADAL" clId="{2BAC4ED6-263A-48D6-B3D8-8FA4E8EAE3C5}" dt="2024-08-04T16:47:30.226" v="615"/>
        <pc:sldMkLst>
          <pc:docMk/>
          <pc:sldMk cId="3320121282" sldId="280"/>
        </pc:sldMkLst>
      </pc:sldChg>
      <pc:sldChg chg="add">
        <pc:chgData name="JohHyunChul" userId="a1f3561d-5cf2-4159-9fa8-a5f038663426" providerId="ADAL" clId="{2BAC4ED6-263A-48D6-B3D8-8FA4E8EAE3C5}" dt="2024-08-04T16:47:30.226" v="615"/>
        <pc:sldMkLst>
          <pc:docMk/>
          <pc:sldMk cId="961490393" sldId="281"/>
        </pc:sldMkLst>
      </pc:sldChg>
      <pc:sldChg chg="add">
        <pc:chgData name="JohHyunChul" userId="a1f3561d-5cf2-4159-9fa8-a5f038663426" providerId="ADAL" clId="{2BAC4ED6-263A-48D6-B3D8-8FA4E8EAE3C5}" dt="2024-08-04T16:47:30.226" v="615"/>
        <pc:sldMkLst>
          <pc:docMk/>
          <pc:sldMk cId="4058397998" sldId="282"/>
        </pc:sldMkLst>
      </pc:sldChg>
      <pc:sldChg chg="add">
        <pc:chgData name="JohHyunChul" userId="a1f3561d-5cf2-4159-9fa8-a5f038663426" providerId="ADAL" clId="{2BAC4ED6-263A-48D6-B3D8-8FA4E8EAE3C5}" dt="2024-08-04T16:47:30.226" v="615"/>
        <pc:sldMkLst>
          <pc:docMk/>
          <pc:sldMk cId="161476464" sldId="283"/>
        </pc:sldMkLst>
      </pc:sldChg>
      <pc:sldChg chg="add">
        <pc:chgData name="JohHyunChul" userId="a1f3561d-5cf2-4159-9fa8-a5f038663426" providerId="ADAL" clId="{2BAC4ED6-263A-48D6-B3D8-8FA4E8EAE3C5}" dt="2024-08-04T16:47:30.226" v="615"/>
        <pc:sldMkLst>
          <pc:docMk/>
          <pc:sldMk cId="4091130194" sldId="284"/>
        </pc:sldMkLst>
      </pc:sldChg>
      <pc:sldChg chg="add">
        <pc:chgData name="JohHyunChul" userId="a1f3561d-5cf2-4159-9fa8-a5f038663426" providerId="ADAL" clId="{2BAC4ED6-263A-48D6-B3D8-8FA4E8EAE3C5}" dt="2024-08-04T16:47:30.226" v="615"/>
        <pc:sldMkLst>
          <pc:docMk/>
          <pc:sldMk cId="2652326053" sldId="285"/>
        </pc:sldMkLst>
      </pc:sldChg>
      <pc:sldChg chg="add">
        <pc:chgData name="JohHyunChul" userId="a1f3561d-5cf2-4159-9fa8-a5f038663426" providerId="ADAL" clId="{2BAC4ED6-263A-48D6-B3D8-8FA4E8EAE3C5}" dt="2024-08-04T16:47:30.226" v="615"/>
        <pc:sldMkLst>
          <pc:docMk/>
          <pc:sldMk cId="897077223" sldId="286"/>
        </pc:sldMkLst>
      </pc:sldChg>
      <pc:sldChg chg="add">
        <pc:chgData name="JohHyunChul" userId="a1f3561d-5cf2-4159-9fa8-a5f038663426" providerId="ADAL" clId="{2BAC4ED6-263A-48D6-B3D8-8FA4E8EAE3C5}" dt="2024-08-04T16:47:30.226" v="615"/>
        <pc:sldMkLst>
          <pc:docMk/>
          <pc:sldMk cId="1593350737" sldId="287"/>
        </pc:sldMkLst>
      </pc:sldChg>
      <pc:sldChg chg="add">
        <pc:chgData name="JohHyunChul" userId="a1f3561d-5cf2-4159-9fa8-a5f038663426" providerId="ADAL" clId="{2BAC4ED6-263A-48D6-B3D8-8FA4E8EAE3C5}" dt="2024-08-04T16:47:30.226" v="615"/>
        <pc:sldMkLst>
          <pc:docMk/>
          <pc:sldMk cId="1465564665" sldId="288"/>
        </pc:sldMkLst>
      </pc:sldChg>
      <pc:sldChg chg="add">
        <pc:chgData name="JohHyunChul" userId="a1f3561d-5cf2-4159-9fa8-a5f038663426" providerId="ADAL" clId="{2BAC4ED6-263A-48D6-B3D8-8FA4E8EAE3C5}" dt="2024-08-04T16:47:30.226" v="615"/>
        <pc:sldMkLst>
          <pc:docMk/>
          <pc:sldMk cId="2654962073" sldId="289"/>
        </pc:sldMkLst>
      </pc:sldChg>
      <pc:sldChg chg="add">
        <pc:chgData name="JohHyunChul" userId="a1f3561d-5cf2-4159-9fa8-a5f038663426" providerId="ADAL" clId="{2BAC4ED6-263A-48D6-B3D8-8FA4E8EAE3C5}" dt="2024-08-04T16:47:30.226" v="615"/>
        <pc:sldMkLst>
          <pc:docMk/>
          <pc:sldMk cId="717365876" sldId="290"/>
        </pc:sldMkLst>
      </pc:sldChg>
      <pc:sldChg chg="add">
        <pc:chgData name="JohHyunChul" userId="a1f3561d-5cf2-4159-9fa8-a5f038663426" providerId="ADAL" clId="{2BAC4ED6-263A-48D6-B3D8-8FA4E8EAE3C5}" dt="2024-08-04T16:47:30.226" v="615"/>
        <pc:sldMkLst>
          <pc:docMk/>
          <pc:sldMk cId="78197354" sldId="291"/>
        </pc:sldMkLst>
      </pc:sldChg>
      <pc:sldChg chg="add">
        <pc:chgData name="JohHyunChul" userId="a1f3561d-5cf2-4159-9fa8-a5f038663426" providerId="ADAL" clId="{2BAC4ED6-263A-48D6-B3D8-8FA4E8EAE3C5}" dt="2024-08-04T16:47:30.226" v="615"/>
        <pc:sldMkLst>
          <pc:docMk/>
          <pc:sldMk cId="2483613317" sldId="292"/>
        </pc:sldMkLst>
      </pc:sldChg>
      <pc:sldChg chg="add">
        <pc:chgData name="JohHyunChul" userId="a1f3561d-5cf2-4159-9fa8-a5f038663426" providerId="ADAL" clId="{2BAC4ED6-263A-48D6-B3D8-8FA4E8EAE3C5}" dt="2024-08-04T16:47:30.226" v="615"/>
        <pc:sldMkLst>
          <pc:docMk/>
          <pc:sldMk cId="1764346243" sldId="293"/>
        </pc:sldMkLst>
      </pc:sldChg>
      <pc:sldChg chg="add">
        <pc:chgData name="JohHyunChul" userId="a1f3561d-5cf2-4159-9fa8-a5f038663426" providerId="ADAL" clId="{2BAC4ED6-263A-48D6-B3D8-8FA4E8EAE3C5}" dt="2024-08-04T16:47:30.226" v="615"/>
        <pc:sldMkLst>
          <pc:docMk/>
          <pc:sldMk cId="3605769955" sldId="294"/>
        </pc:sldMkLst>
      </pc:sldChg>
      <pc:sldChg chg="add">
        <pc:chgData name="JohHyunChul" userId="a1f3561d-5cf2-4159-9fa8-a5f038663426" providerId="ADAL" clId="{2BAC4ED6-263A-48D6-B3D8-8FA4E8EAE3C5}" dt="2024-08-04T16:47:30.226" v="615"/>
        <pc:sldMkLst>
          <pc:docMk/>
          <pc:sldMk cId="1663352520" sldId="295"/>
        </pc:sldMkLst>
      </pc:sldChg>
      <pc:sldChg chg="add">
        <pc:chgData name="JohHyunChul" userId="a1f3561d-5cf2-4159-9fa8-a5f038663426" providerId="ADAL" clId="{2BAC4ED6-263A-48D6-B3D8-8FA4E8EAE3C5}" dt="2024-08-04T16:47:30.226" v="615"/>
        <pc:sldMkLst>
          <pc:docMk/>
          <pc:sldMk cId="3091731009" sldId="296"/>
        </pc:sldMkLst>
      </pc:sldChg>
      <pc:sldChg chg="add">
        <pc:chgData name="JohHyunChul" userId="a1f3561d-5cf2-4159-9fa8-a5f038663426" providerId="ADAL" clId="{2BAC4ED6-263A-48D6-B3D8-8FA4E8EAE3C5}" dt="2024-08-04T16:47:30.226" v="615"/>
        <pc:sldMkLst>
          <pc:docMk/>
          <pc:sldMk cId="1182992763" sldId="297"/>
        </pc:sldMkLst>
      </pc:sldChg>
      <pc:sldChg chg="add">
        <pc:chgData name="JohHyunChul" userId="a1f3561d-5cf2-4159-9fa8-a5f038663426" providerId="ADAL" clId="{2BAC4ED6-263A-48D6-B3D8-8FA4E8EAE3C5}" dt="2024-08-04T16:47:30.226" v="615"/>
        <pc:sldMkLst>
          <pc:docMk/>
          <pc:sldMk cId="2213790128" sldId="298"/>
        </pc:sldMkLst>
      </pc:sldChg>
      <pc:sldChg chg="add">
        <pc:chgData name="JohHyunChul" userId="a1f3561d-5cf2-4159-9fa8-a5f038663426" providerId="ADAL" clId="{2BAC4ED6-263A-48D6-B3D8-8FA4E8EAE3C5}" dt="2024-08-04T16:47:30.226" v="615"/>
        <pc:sldMkLst>
          <pc:docMk/>
          <pc:sldMk cId="899855261" sldId="299"/>
        </pc:sldMkLst>
      </pc:sldChg>
      <pc:sldChg chg="add">
        <pc:chgData name="JohHyunChul" userId="a1f3561d-5cf2-4159-9fa8-a5f038663426" providerId="ADAL" clId="{2BAC4ED6-263A-48D6-B3D8-8FA4E8EAE3C5}" dt="2024-08-04T16:47:30.226" v="615"/>
        <pc:sldMkLst>
          <pc:docMk/>
          <pc:sldMk cId="2212065850" sldId="300"/>
        </pc:sldMkLst>
      </pc:sldChg>
      <pc:sldChg chg="add">
        <pc:chgData name="JohHyunChul" userId="a1f3561d-5cf2-4159-9fa8-a5f038663426" providerId="ADAL" clId="{2BAC4ED6-263A-48D6-B3D8-8FA4E8EAE3C5}" dt="2024-08-04T16:47:30.226" v="615"/>
        <pc:sldMkLst>
          <pc:docMk/>
          <pc:sldMk cId="445296977" sldId="301"/>
        </pc:sldMkLst>
      </pc:sldChg>
      <pc:sldChg chg="add">
        <pc:chgData name="JohHyunChul" userId="a1f3561d-5cf2-4159-9fa8-a5f038663426" providerId="ADAL" clId="{2BAC4ED6-263A-48D6-B3D8-8FA4E8EAE3C5}" dt="2024-08-04T16:47:30.226" v="615"/>
        <pc:sldMkLst>
          <pc:docMk/>
          <pc:sldMk cId="959922327" sldId="302"/>
        </pc:sldMkLst>
      </pc:sldChg>
      <pc:sldChg chg="add">
        <pc:chgData name="JohHyunChul" userId="a1f3561d-5cf2-4159-9fa8-a5f038663426" providerId="ADAL" clId="{2BAC4ED6-263A-48D6-B3D8-8FA4E8EAE3C5}" dt="2024-08-04T16:47:30.226" v="615"/>
        <pc:sldMkLst>
          <pc:docMk/>
          <pc:sldMk cId="1589759282" sldId="303"/>
        </pc:sldMkLst>
      </pc:sldChg>
      <pc:sldChg chg="add">
        <pc:chgData name="JohHyunChul" userId="a1f3561d-5cf2-4159-9fa8-a5f038663426" providerId="ADAL" clId="{2BAC4ED6-263A-48D6-B3D8-8FA4E8EAE3C5}" dt="2024-08-04T16:47:30.226" v="615"/>
        <pc:sldMkLst>
          <pc:docMk/>
          <pc:sldMk cId="4249969711" sldId="304"/>
        </pc:sldMkLst>
      </pc:sldChg>
      <pc:sldChg chg="add">
        <pc:chgData name="JohHyunChul" userId="a1f3561d-5cf2-4159-9fa8-a5f038663426" providerId="ADAL" clId="{2BAC4ED6-263A-48D6-B3D8-8FA4E8EAE3C5}" dt="2024-08-04T16:47:30.226" v="615"/>
        <pc:sldMkLst>
          <pc:docMk/>
          <pc:sldMk cId="1753084427" sldId="305"/>
        </pc:sldMkLst>
      </pc:sldChg>
      <pc:sldChg chg="add">
        <pc:chgData name="JohHyunChul" userId="a1f3561d-5cf2-4159-9fa8-a5f038663426" providerId="ADAL" clId="{2BAC4ED6-263A-48D6-B3D8-8FA4E8EAE3C5}" dt="2024-08-04T16:47:30.226" v="615"/>
        <pc:sldMkLst>
          <pc:docMk/>
          <pc:sldMk cId="3905691648" sldId="306"/>
        </pc:sldMkLst>
      </pc:sldChg>
      <pc:sldChg chg="add">
        <pc:chgData name="JohHyunChul" userId="a1f3561d-5cf2-4159-9fa8-a5f038663426" providerId="ADAL" clId="{2BAC4ED6-263A-48D6-B3D8-8FA4E8EAE3C5}" dt="2024-08-04T16:47:30.226" v="615"/>
        <pc:sldMkLst>
          <pc:docMk/>
          <pc:sldMk cId="1951392361" sldId="307"/>
        </pc:sldMkLst>
      </pc:sldChg>
      <pc:sldChg chg="add">
        <pc:chgData name="JohHyunChul" userId="a1f3561d-5cf2-4159-9fa8-a5f038663426" providerId="ADAL" clId="{2BAC4ED6-263A-48D6-B3D8-8FA4E8EAE3C5}" dt="2024-08-04T16:47:30.226" v="615"/>
        <pc:sldMkLst>
          <pc:docMk/>
          <pc:sldMk cId="2931611504" sldId="308"/>
        </pc:sldMkLst>
      </pc:sldChg>
      <pc:sldChg chg="add">
        <pc:chgData name="JohHyunChul" userId="a1f3561d-5cf2-4159-9fa8-a5f038663426" providerId="ADAL" clId="{2BAC4ED6-263A-48D6-B3D8-8FA4E8EAE3C5}" dt="2024-08-04T16:47:30.226" v="615"/>
        <pc:sldMkLst>
          <pc:docMk/>
          <pc:sldMk cId="2450424705" sldId="309"/>
        </pc:sldMkLst>
      </pc:sldChg>
      <pc:sldChg chg="add">
        <pc:chgData name="JohHyunChul" userId="a1f3561d-5cf2-4159-9fa8-a5f038663426" providerId="ADAL" clId="{2BAC4ED6-263A-48D6-B3D8-8FA4E8EAE3C5}" dt="2024-08-04T16:47:30.226" v="615"/>
        <pc:sldMkLst>
          <pc:docMk/>
          <pc:sldMk cId="3202647876" sldId="310"/>
        </pc:sldMkLst>
      </pc:sldChg>
      <pc:sldChg chg="add">
        <pc:chgData name="JohHyunChul" userId="a1f3561d-5cf2-4159-9fa8-a5f038663426" providerId="ADAL" clId="{2BAC4ED6-263A-48D6-B3D8-8FA4E8EAE3C5}" dt="2024-08-04T16:47:30.226" v="615"/>
        <pc:sldMkLst>
          <pc:docMk/>
          <pc:sldMk cId="4012282588" sldId="311"/>
        </pc:sldMkLst>
      </pc:sldChg>
      <pc:sldChg chg="add">
        <pc:chgData name="JohHyunChul" userId="a1f3561d-5cf2-4159-9fa8-a5f038663426" providerId="ADAL" clId="{2BAC4ED6-263A-48D6-B3D8-8FA4E8EAE3C5}" dt="2024-08-04T16:47:30.226" v="615"/>
        <pc:sldMkLst>
          <pc:docMk/>
          <pc:sldMk cId="2718014546" sldId="312"/>
        </pc:sldMkLst>
      </pc:sldChg>
      <pc:sldChg chg="add">
        <pc:chgData name="JohHyunChul" userId="a1f3561d-5cf2-4159-9fa8-a5f038663426" providerId="ADAL" clId="{2BAC4ED6-263A-48D6-B3D8-8FA4E8EAE3C5}" dt="2024-08-04T16:47:30.226" v="615"/>
        <pc:sldMkLst>
          <pc:docMk/>
          <pc:sldMk cId="238411884" sldId="313"/>
        </pc:sldMkLst>
      </pc:sldChg>
      <pc:sldChg chg="add">
        <pc:chgData name="JohHyunChul" userId="a1f3561d-5cf2-4159-9fa8-a5f038663426" providerId="ADAL" clId="{2BAC4ED6-263A-48D6-B3D8-8FA4E8EAE3C5}" dt="2024-08-04T16:47:30.226" v="615"/>
        <pc:sldMkLst>
          <pc:docMk/>
          <pc:sldMk cId="4098396427" sldId="314"/>
        </pc:sldMkLst>
      </pc:sldChg>
      <pc:sldChg chg="add">
        <pc:chgData name="JohHyunChul" userId="a1f3561d-5cf2-4159-9fa8-a5f038663426" providerId="ADAL" clId="{2BAC4ED6-263A-48D6-B3D8-8FA4E8EAE3C5}" dt="2024-08-04T16:47:30.226" v="615"/>
        <pc:sldMkLst>
          <pc:docMk/>
          <pc:sldMk cId="1061392134" sldId="315"/>
        </pc:sldMkLst>
      </pc:sldChg>
      <pc:sldChg chg="add">
        <pc:chgData name="JohHyunChul" userId="a1f3561d-5cf2-4159-9fa8-a5f038663426" providerId="ADAL" clId="{2BAC4ED6-263A-48D6-B3D8-8FA4E8EAE3C5}" dt="2024-08-04T16:47:30.226" v="615"/>
        <pc:sldMkLst>
          <pc:docMk/>
          <pc:sldMk cId="1317924968" sldId="316"/>
        </pc:sldMkLst>
      </pc:sldChg>
      <pc:sldChg chg="add">
        <pc:chgData name="JohHyunChul" userId="a1f3561d-5cf2-4159-9fa8-a5f038663426" providerId="ADAL" clId="{2BAC4ED6-263A-48D6-B3D8-8FA4E8EAE3C5}" dt="2024-08-04T16:47:30.226" v="615"/>
        <pc:sldMkLst>
          <pc:docMk/>
          <pc:sldMk cId="585136716" sldId="317"/>
        </pc:sldMkLst>
      </pc:sldChg>
      <pc:sldChg chg="add">
        <pc:chgData name="JohHyunChul" userId="a1f3561d-5cf2-4159-9fa8-a5f038663426" providerId="ADAL" clId="{2BAC4ED6-263A-48D6-B3D8-8FA4E8EAE3C5}" dt="2024-08-04T16:47:30.226" v="615"/>
        <pc:sldMkLst>
          <pc:docMk/>
          <pc:sldMk cId="2875207611" sldId="318"/>
        </pc:sldMkLst>
      </pc:sldChg>
      <pc:sldChg chg="add">
        <pc:chgData name="JohHyunChul" userId="a1f3561d-5cf2-4159-9fa8-a5f038663426" providerId="ADAL" clId="{2BAC4ED6-263A-48D6-B3D8-8FA4E8EAE3C5}" dt="2024-08-04T16:47:30.226" v="615"/>
        <pc:sldMkLst>
          <pc:docMk/>
          <pc:sldMk cId="4218069755" sldId="319"/>
        </pc:sldMkLst>
      </pc:sldChg>
      <pc:sldChg chg="add">
        <pc:chgData name="JohHyunChul" userId="a1f3561d-5cf2-4159-9fa8-a5f038663426" providerId="ADAL" clId="{2BAC4ED6-263A-48D6-B3D8-8FA4E8EAE3C5}" dt="2024-08-04T16:47:30.226" v="615"/>
        <pc:sldMkLst>
          <pc:docMk/>
          <pc:sldMk cId="1543149751" sldId="320"/>
        </pc:sldMkLst>
      </pc:sldChg>
      <pc:sldChg chg="add">
        <pc:chgData name="JohHyunChul" userId="a1f3561d-5cf2-4159-9fa8-a5f038663426" providerId="ADAL" clId="{2BAC4ED6-263A-48D6-B3D8-8FA4E8EAE3C5}" dt="2024-08-04T16:47:30.226" v="615"/>
        <pc:sldMkLst>
          <pc:docMk/>
          <pc:sldMk cId="44852454" sldId="321"/>
        </pc:sldMkLst>
      </pc:sldChg>
    </pc:docChg>
  </pc:docChgLst>
  <pc:docChgLst>
    <pc:chgData name="JohHyunChul" userId="S::102113@ms.kmu.ac.kr::a1f3561d-5cf2-4159-9fa8-a5f038663426" providerId="AD" clId="Web-{6B7FABF4-F6CF-433C-047D-3AA1079134CB}"/>
    <pc:docChg chg="addSld modSld sldOrd">
      <pc:chgData name="JohHyunChul" userId="S::102113@ms.kmu.ac.kr::a1f3561d-5cf2-4159-9fa8-a5f038663426" providerId="AD" clId="Web-{6B7FABF4-F6CF-433C-047D-3AA1079134CB}" dt="2024-08-05T06:51:02.116" v="2809" actId="1076"/>
      <pc:docMkLst>
        <pc:docMk/>
      </pc:docMkLst>
      <pc:sldChg chg="modSp">
        <pc:chgData name="JohHyunChul" userId="S::102113@ms.kmu.ac.kr::a1f3561d-5cf2-4159-9fa8-a5f038663426" providerId="AD" clId="Web-{6B7FABF4-F6CF-433C-047D-3AA1079134CB}" dt="2024-08-05T03:58:18.770" v="14" actId="20577"/>
        <pc:sldMkLst>
          <pc:docMk/>
          <pc:sldMk cId="3219098611" sldId="256"/>
        </pc:sldMkLst>
      </pc:sldChg>
      <pc:sldChg chg="modSp new">
        <pc:chgData name="JohHyunChul" userId="S::102113@ms.kmu.ac.kr::a1f3561d-5cf2-4159-9fa8-a5f038663426" providerId="AD" clId="Web-{6B7FABF4-F6CF-433C-047D-3AA1079134CB}" dt="2024-08-05T04:01:45.105" v="82" actId="20577"/>
        <pc:sldMkLst>
          <pc:docMk/>
          <pc:sldMk cId="505768731" sldId="322"/>
        </pc:sldMkLst>
      </pc:sldChg>
      <pc:sldChg chg="new">
        <pc:chgData name="JohHyunChul" userId="S::102113@ms.kmu.ac.kr::a1f3561d-5cf2-4159-9fa8-a5f038663426" providerId="AD" clId="Web-{6B7FABF4-F6CF-433C-047D-3AA1079134CB}" dt="2024-08-05T03:58:32.927" v="16"/>
        <pc:sldMkLst>
          <pc:docMk/>
          <pc:sldMk cId="2794838011" sldId="323"/>
        </pc:sldMkLst>
      </pc:sldChg>
      <pc:sldChg chg="new">
        <pc:chgData name="JohHyunChul" userId="S::102113@ms.kmu.ac.kr::a1f3561d-5cf2-4159-9fa8-a5f038663426" providerId="AD" clId="Web-{6B7FABF4-F6CF-433C-047D-3AA1079134CB}" dt="2024-08-05T03:58:33.349" v="17"/>
        <pc:sldMkLst>
          <pc:docMk/>
          <pc:sldMk cId="2422077373" sldId="324"/>
        </pc:sldMkLst>
      </pc:sldChg>
      <pc:sldChg chg="addSp modSp new">
        <pc:chgData name="JohHyunChul" userId="S::102113@ms.kmu.ac.kr::a1f3561d-5cf2-4159-9fa8-a5f038663426" providerId="AD" clId="Web-{6B7FABF4-F6CF-433C-047D-3AA1079134CB}" dt="2024-08-05T04:10:22.967" v="225" actId="14100"/>
        <pc:sldMkLst>
          <pc:docMk/>
          <pc:sldMk cId="1506382211" sldId="325"/>
        </pc:sldMkLst>
      </pc:sldChg>
      <pc:sldChg chg="new">
        <pc:chgData name="JohHyunChul" userId="S::102113@ms.kmu.ac.kr::a1f3561d-5cf2-4159-9fa8-a5f038663426" providerId="AD" clId="Web-{6B7FABF4-F6CF-433C-047D-3AA1079134CB}" dt="2024-08-05T04:01:52.231" v="84"/>
        <pc:sldMkLst>
          <pc:docMk/>
          <pc:sldMk cId="3331179447" sldId="326"/>
        </pc:sldMkLst>
      </pc:sldChg>
      <pc:sldChg chg="modSp new">
        <pc:chgData name="JohHyunChul" userId="S::102113@ms.kmu.ac.kr::a1f3561d-5cf2-4159-9fa8-a5f038663426" providerId="AD" clId="Web-{6B7FABF4-F6CF-433C-047D-3AA1079134CB}" dt="2024-08-05T04:12:45.285" v="285" actId="20577"/>
        <pc:sldMkLst>
          <pc:docMk/>
          <pc:sldMk cId="1950018275" sldId="327"/>
        </pc:sldMkLst>
      </pc:sldChg>
      <pc:sldChg chg="modSp new">
        <pc:chgData name="JohHyunChul" userId="S::102113@ms.kmu.ac.kr::a1f3561d-5cf2-4159-9fa8-a5f038663426" providerId="AD" clId="Web-{6B7FABF4-F6CF-433C-047D-3AA1079134CB}" dt="2024-08-05T04:15:54.198" v="378" actId="20577"/>
        <pc:sldMkLst>
          <pc:docMk/>
          <pc:sldMk cId="132482361" sldId="328"/>
        </pc:sldMkLst>
      </pc:sldChg>
      <pc:sldChg chg="modSp new">
        <pc:chgData name="JohHyunChul" userId="S::102113@ms.kmu.ac.kr::a1f3561d-5cf2-4159-9fa8-a5f038663426" providerId="AD" clId="Web-{6B7FABF4-F6CF-433C-047D-3AA1079134CB}" dt="2024-08-05T04:22:05.523" v="529" actId="20577"/>
        <pc:sldMkLst>
          <pc:docMk/>
          <pc:sldMk cId="3073387594" sldId="329"/>
        </pc:sldMkLst>
      </pc:sldChg>
      <pc:sldChg chg="modSp new">
        <pc:chgData name="JohHyunChul" userId="S::102113@ms.kmu.ac.kr::a1f3561d-5cf2-4159-9fa8-a5f038663426" providerId="AD" clId="Web-{6B7FABF4-F6CF-433C-047D-3AA1079134CB}" dt="2024-08-05T05:13:43.550" v="1207" actId="20577"/>
        <pc:sldMkLst>
          <pc:docMk/>
          <pc:sldMk cId="2237598430" sldId="330"/>
        </pc:sldMkLst>
      </pc:sldChg>
      <pc:sldChg chg="modSp new">
        <pc:chgData name="JohHyunChul" userId="S::102113@ms.kmu.ac.kr::a1f3561d-5cf2-4159-9fa8-a5f038663426" providerId="AD" clId="Web-{6B7FABF4-F6CF-433C-047D-3AA1079134CB}" dt="2024-08-05T04:28:27.927" v="649" actId="20577"/>
        <pc:sldMkLst>
          <pc:docMk/>
          <pc:sldMk cId="1485631288" sldId="331"/>
        </pc:sldMkLst>
      </pc:sldChg>
      <pc:sldChg chg="modSp new">
        <pc:chgData name="JohHyunChul" userId="S::102113@ms.kmu.ac.kr::a1f3561d-5cf2-4159-9fa8-a5f038663426" providerId="AD" clId="Web-{6B7FABF4-F6CF-433C-047D-3AA1079134CB}" dt="2024-08-05T04:38:00.471" v="730" actId="20577"/>
        <pc:sldMkLst>
          <pc:docMk/>
          <pc:sldMk cId="1766108337" sldId="332"/>
        </pc:sldMkLst>
      </pc:sldChg>
      <pc:sldChg chg="modSp new">
        <pc:chgData name="JohHyunChul" userId="S::102113@ms.kmu.ac.kr::a1f3561d-5cf2-4159-9fa8-a5f038663426" providerId="AD" clId="Web-{6B7FABF4-F6CF-433C-047D-3AA1079134CB}" dt="2024-08-05T04:46:00.563" v="859" actId="20577"/>
        <pc:sldMkLst>
          <pc:docMk/>
          <pc:sldMk cId="3737931292" sldId="333"/>
        </pc:sldMkLst>
      </pc:sldChg>
      <pc:sldChg chg="modSp new">
        <pc:chgData name="JohHyunChul" userId="S::102113@ms.kmu.ac.kr::a1f3561d-5cf2-4159-9fa8-a5f038663426" providerId="AD" clId="Web-{6B7FABF4-F6CF-433C-047D-3AA1079134CB}" dt="2024-08-05T04:52:45.903" v="997" actId="20577"/>
        <pc:sldMkLst>
          <pc:docMk/>
          <pc:sldMk cId="3140127075" sldId="334"/>
        </pc:sldMkLst>
      </pc:sldChg>
      <pc:sldChg chg="modSp new">
        <pc:chgData name="JohHyunChul" userId="S::102113@ms.kmu.ac.kr::a1f3561d-5cf2-4159-9fa8-a5f038663426" providerId="AD" clId="Web-{6B7FABF4-F6CF-433C-047D-3AA1079134CB}" dt="2024-08-05T05:23:53.036" v="1393" actId="20577"/>
        <pc:sldMkLst>
          <pc:docMk/>
          <pc:sldMk cId="3589434442" sldId="335"/>
        </pc:sldMkLst>
      </pc:sldChg>
      <pc:sldChg chg="modSp new">
        <pc:chgData name="JohHyunChul" userId="S::102113@ms.kmu.ac.kr::a1f3561d-5cf2-4159-9fa8-a5f038663426" providerId="AD" clId="Web-{6B7FABF4-F6CF-433C-047D-3AA1079134CB}" dt="2024-08-05T05:44:16.955" v="1479" actId="20577"/>
        <pc:sldMkLst>
          <pc:docMk/>
          <pc:sldMk cId="46695091" sldId="336"/>
        </pc:sldMkLst>
      </pc:sldChg>
      <pc:sldChg chg="modSp new">
        <pc:chgData name="JohHyunChul" userId="S::102113@ms.kmu.ac.kr::a1f3561d-5cf2-4159-9fa8-a5f038663426" providerId="AD" clId="Web-{6B7FABF4-F6CF-433C-047D-3AA1079134CB}" dt="2024-08-05T06:00:09.748" v="1841" actId="20577"/>
        <pc:sldMkLst>
          <pc:docMk/>
          <pc:sldMk cId="1819491177" sldId="337"/>
        </pc:sldMkLst>
      </pc:sldChg>
      <pc:sldChg chg="modSp new">
        <pc:chgData name="JohHyunChul" userId="S::102113@ms.kmu.ac.kr::a1f3561d-5cf2-4159-9fa8-a5f038663426" providerId="AD" clId="Web-{6B7FABF4-F6CF-433C-047D-3AA1079134CB}" dt="2024-08-05T05:57:46.134" v="1787" actId="20577"/>
        <pc:sldMkLst>
          <pc:docMk/>
          <pc:sldMk cId="3399031889" sldId="338"/>
        </pc:sldMkLst>
      </pc:sldChg>
      <pc:sldChg chg="addSp delSp modSp new">
        <pc:chgData name="JohHyunChul" userId="S::102113@ms.kmu.ac.kr::a1f3561d-5cf2-4159-9fa8-a5f038663426" providerId="AD" clId="Web-{6B7FABF4-F6CF-433C-047D-3AA1079134CB}" dt="2024-08-05T06:02:05.423" v="1844" actId="1076"/>
        <pc:sldMkLst>
          <pc:docMk/>
          <pc:sldMk cId="3156175581" sldId="339"/>
        </pc:sldMkLst>
      </pc:sldChg>
      <pc:sldChg chg="addSp delSp modSp new mod ord setBg">
        <pc:chgData name="JohHyunChul" userId="S::102113@ms.kmu.ac.kr::a1f3561d-5cf2-4159-9fa8-a5f038663426" providerId="AD" clId="Web-{6B7FABF4-F6CF-433C-047D-3AA1079134CB}" dt="2024-08-05T06:11:25.876" v="2047" actId="20577"/>
        <pc:sldMkLst>
          <pc:docMk/>
          <pc:sldMk cId="840437503" sldId="340"/>
        </pc:sldMkLst>
      </pc:sldChg>
      <pc:sldChg chg="modSp new ord">
        <pc:chgData name="JohHyunChul" userId="S::102113@ms.kmu.ac.kr::a1f3561d-5cf2-4159-9fa8-a5f038663426" providerId="AD" clId="Web-{6B7FABF4-F6CF-433C-047D-3AA1079134CB}" dt="2024-08-05T06:49:41.645" v="2799" actId="20577"/>
        <pc:sldMkLst>
          <pc:docMk/>
          <pc:sldMk cId="3325555754" sldId="341"/>
        </pc:sldMkLst>
      </pc:sldChg>
      <pc:sldChg chg="new">
        <pc:chgData name="JohHyunChul" userId="S::102113@ms.kmu.ac.kr::a1f3561d-5cf2-4159-9fa8-a5f038663426" providerId="AD" clId="Web-{6B7FABF4-F6CF-433C-047D-3AA1079134CB}" dt="2024-08-05T05:57:54.587" v="1791"/>
        <pc:sldMkLst>
          <pc:docMk/>
          <pc:sldMk cId="2929426633" sldId="342"/>
        </pc:sldMkLst>
      </pc:sldChg>
      <pc:sldChg chg="add replId">
        <pc:chgData name="JohHyunChul" userId="S::102113@ms.kmu.ac.kr::a1f3561d-5cf2-4159-9fa8-a5f038663426" providerId="AD" clId="Web-{6B7FABF4-F6CF-433C-047D-3AA1079134CB}" dt="2024-08-05T06:07:00.853" v="1936"/>
        <pc:sldMkLst>
          <pc:docMk/>
          <pc:sldMk cId="3326959561" sldId="343"/>
        </pc:sldMkLst>
      </pc:sldChg>
      <pc:sldChg chg="modSp add replId">
        <pc:chgData name="JohHyunChul" userId="S::102113@ms.kmu.ac.kr::a1f3561d-5cf2-4159-9fa8-a5f038663426" providerId="AD" clId="Web-{6B7FABF4-F6CF-433C-047D-3AA1079134CB}" dt="2024-08-05T06:43:38.822" v="2620" actId="20577"/>
        <pc:sldMkLst>
          <pc:docMk/>
          <pc:sldMk cId="1496054342" sldId="344"/>
        </pc:sldMkLst>
      </pc:sldChg>
      <pc:sldChg chg="modSp add replId">
        <pc:chgData name="JohHyunChul" userId="S::102113@ms.kmu.ac.kr::a1f3561d-5cf2-4159-9fa8-a5f038663426" providerId="AD" clId="Web-{6B7FABF4-F6CF-433C-047D-3AA1079134CB}" dt="2024-08-05T06:29:11.860" v="2298" actId="20577"/>
        <pc:sldMkLst>
          <pc:docMk/>
          <pc:sldMk cId="4288953808" sldId="345"/>
        </pc:sldMkLst>
      </pc:sldChg>
      <pc:sldChg chg="modSp add replId">
        <pc:chgData name="JohHyunChul" userId="S::102113@ms.kmu.ac.kr::a1f3561d-5cf2-4159-9fa8-a5f038663426" providerId="AD" clId="Web-{6B7FABF4-F6CF-433C-047D-3AA1079134CB}" dt="2024-08-05T06:38:25.673" v="2510" actId="20577"/>
        <pc:sldMkLst>
          <pc:docMk/>
          <pc:sldMk cId="1308268732" sldId="346"/>
        </pc:sldMkLst>
      </pc:sldChg>
      <pc:sldChg chg="modSp add replId">
        <pc:chgData name="JohHyunChul" userId="S::102113@ms.kmu.ac.kr::a1f3561d-5cf2-4159-9fa8-a5f038663426" providerId="AD" clId="Web-{6B7FABF4-F6CF-433C-047D-3AA1079134CB}" dt="2024-08-05T06:45:27.107" v="2667" actId="20577"/>
        <pc:sldMkLst>
          <pc:docMk/>
          <pc:sldMk cId="907050955" sldId="347"/>
        </pc:sldMkLst>
      </pc:sldChg>
      <pc:sldChg chg="addSp modSp add replId">
        <pc:chgData name="JohHyunChul" userId="S::102113@ms.kmu.ac.kr::a1f3561d-5cf2-4159-9fa8-a5f038663426" providerId="AD" clId="Web-{6B7FABF4-F6CF-433C-047D-3AA1079134CB}" dt="2024-08-05T06:51:02.116" v="2809" actId="1076"/>
        <pc:sldMkLst>
          <pc:docMk/>
          <pc:sldMk cId="4081202238" sldId="348"/>
        </pc:sldMkLst>
      </pc:sldChg>
    </pc:docChg>
  </pc:docChgLst>
  <pc:docChgLst>
    <pc:chgData name="JohHyunChul" userId="a1f3561d-5cf2-4159-9fa8-a5f038663426" providerId="ADAL" clId="{90272359-9F37-4F31-B336-EB651BDBDAD0}"/>
    <pc:docChg chg="custSel addSld modSld sldOrd">
      <pc:chgData name="JohHyunChul" userId="a1f3561d-5cf2-4159-9fa8-a5f038663426" providerId="ADAL" clId="{90272359-9F37-4F31-B336-EB651BDBDAD0}" dt="2024-07-02T14:00:58.592" v="196"/>
      <pc:docMkLst>
        <pc:docMk/>
      </pc:docMkLst>
      <pc:sldChg chg="modSp new mod">
        <pc:chgData name="JohHyunChul" userId="a1f3561d-5cf2-4159-9fa8-a5f038663426" providerId="ADAL" clId="{90272359-9F37-4F31-B336-EB651BDBDAD0}" dt="2024-07-02T13:56:03.762" v="94" actId="20577"/>
        <pc:sldMkLst>
          <pc:docMk/>
          <pc:sldMk cId="3219098611" sldId="256"/>
        </pc:sldMkLst>
      </pc:sldChg>
      <pc:sldChg chg="new">
        <pc:chgData name="JohHyunChul" userId="a1f3561d-5cf2-4159-9fa8-a5f038663426" providerId="ADAL" clId="{90272359-9F37-4F31-B336-EB651BDBDAD0}" dt="2024-07-02T13:55:07.727" v="55" actId="680"/>
        <pc:sldMkLst>
          <pc:docMk/>
          <pc:sldMk cId="685981748" sldId="257"/>
        </pc:sldMkLst>
      </pc:sldChg>
      <pc:sldChg chg="new">
        <pc:chgData name="JohHyunChul" userId="a1f3561d-5cf2-4159-9fa8-a5f038663426" providerId="ADAL" clId="{90272359-9F37-4F31-B336-EB651BDBDAD0}" dt="2024-07-02T13:55:07.877" v="56" actId="680"/>
        <pc:sldMkLst>
          <pc:docMk/>
          <pc:sldMk cId="2367893326" sldId="258"/>
        </pc:sldMkLst>
      </pc:sldChg>
      <pc:sldChg chg="new">
        <pc:chgData name="JohHyunChul" userId="a1f3561d-5cf2-4159-9fa8-a5f038663426" providerId="ADAL" clId="{90272359-9F37-4F31-B336-EB651BDBDAD0}" dt="2024-07-02T13:55:08.006" v="57" actId="680"/>
        <pc:sldMkLst>
          <pc:docMk/>
          <pc:sldMk cId="880354365" sldId="259"/>
        </pc:sldMkLst>
      </pc:sldChg>
      <pc:sldChg chg="new">
        <pc:chgData name="JohHyunChul" userId="a1f3561d-5cf2-4159-9fa8-a5f038663426" providerId="ADAL" clId="{90272359-9F37-4F31-B336-EB651BDBDAD0}" dt="2024-07-02T13:55:08.149" v="58" actId="680"/>
        <pc:sldMkLst>
          <pc:docMk/>
          <pc:sldMk cId="2636555116" sldId="260"/>
        </pc:sldMkLst>
      </pc:sldChg>
      <pc:sldChg chg="new">
        <pc:chgData name="JohHyunChul" userId="a1f3561d-5cf2-4159-9fa8-a5f038663426" providerId="ADAL" clId="{90272359-9F37-4F31-B336-EB651BDBDAD0}" dt="2024-07-02T13:55:08.301" v="59" actId="680"/>
        <pc:sldMkLst>
          <pc:docMk/>
          <pc:sldMk cId="1603697803" sldId="261"/>
        </pc:sldMkLst>
      </pc:sldChg>
      <pc:sldChg chg="modSp new mod ord modNotesTx">
        <pc:chgData name="JohHyunChul" userId="a1f3561d-5cf2-4159-9fa8-a5f038663426" providerId="ADAL" clId="{90272359-9F37-4F31-B336-EB651BDBDAD0}" dt="2024-07-02T14:00:58.592" v="196"/>
        <pc:sldMkLst>
          <pc:docMk/>
          <pc:sldMk cId="3675840879" sldId="262"/>
        </pc:sldMkLst>
      </pc:sldChg>
    </pc:docChg>
  </pc:docChgLst>
  <pc:docChgLst>
    <pc:chgData name="JohHyunChul" userId="a1f3561d-5cf2-4159-9fa8-a5f038663426" providerId="ADAL" clId="{86E7CD8B-B4B6-4AC7-A718-E5657CE80FFC}"/>
    <pc:docChg chg="undo custSel addSld delSld modSld">
      <pc:chgData name="JohHyunChul" userId="a1f3561d-5cf2-4159-9fa8-a5f038663426" providerId="ADAL" clId="{86E7CD8B-B4B6-4AC7-A718-E5657CE80FFC}" dt="2024-09-08T17:39:43.840" v="1047"/>
      <pc:docMkLst>
        <pc:docMk/>
      </pc:docMkLst>
      <pc:sldChg chg="addSp delSp modSp mod modMedia setBg addAnim delAnim setClrOvrMap">
        <pc:chgData name="JohHyunChul" userId="a1f3561d-5cf2-4159-9fa8-a5f038663426" providerId="ADAL" clId="{86E7CD8B-B4B6-4AC7-A718-E5657CE80FFC}" dt="2024-09-08T17:36:10.383" v="888" actId="6549"/>
        <pc:sldMkLst>
          <pc:docMk/>
          <pc:sldMk cId="3219098611" sldId="256"/>
        </pc:sldMkLst>
      </pc:sldChg>
      <pc:sldChg chg="addSp delSp modSp mod setBg setClrOvrMap">
        <pc:chgData name="JohHyunChul" userId="a1f3561d-5cf2-4159-9fa8-a5f038663426" providerId="ADAL" clId="{86E7CD8B-B4B6-4AC7-A718-E5657CE80FFC}" dt="2024-09-08T17:34:03.387" v="867" actId="26606"/>
        <pc:sldMkLst>
          <pc:docMk/>
          <pc:sldMk cId="1603697803" sldId="261"/>
        </pc:sldMkLst>
      </pc:sldChg>
      <pc:sldChg chg="addSp modSp mod setBg setClrOvrMap">
        <pc:chgData name="JohHyunChul" userId="a1f3561d-5cf2-4159-9fa8-a5f038663426" providerId="ADAL" clId="{86E7CD8B-B4B6-4AC7-A718-E5657CE80FFC}" dt="2024-09-08T17:39:43.840" v="1047"/>
        <pc:sldMkLst>
          <pc:docMk/>
          <pc:sldMk cId="1506382211" sldId="325"/>
        </pc:sldMkLst>
      </pc:sldChg>
      <pc:sldChg chg="addSp delSp modSp mod setBg">
        <pc:chgData name="JohHyunChul" userId="a1f3561d-5cf2-4159-9fa8-a5f038663426" providerId="ADAL" clId="{86E7CD8B-B4B6-4AC7-A718-E5657CE80FFC}" dt="2024-08-26T15:54:10.657" v="81" actId="14100"/>
        <pc:sldMkLst>
          <pc:docMk/>
          <pc:sldMk cId="1950018275" sldId="327"/>
        </pc:sldMkLst>
      </pc:sldChg>
      <pc:sldChg chg="addSp delSp modSp mod setBg">
        <pc:chgData name="JohHyunChul" userId="a1f3561d-5cf2-4159-9fa8-a5f038663426" providerId="ADAL" clId="{86E7CD8B-B4B6-4AC7-A718-E5657CE80FFC}" dt="2024-09-08T16:20:02.464" v="651" actId="26606"/>
        <pc:sldMkLst>
          <pc:docMk/>
          <pc:sldMk cId="132482361" sldId="328"/>
        </pc:sldMkLst>
      </pc:sldChg>
      <pc:sldChg chg="addSp modSp mod setBg">
        <pc:chgData name="JohHyunChul" userId="a1f3561d-5cf2-4159-9fa8-a5f038663426" providerId="ADAL" clId="{86E7CD8B-B4B6-4AC7-A718-E5657CE80FFC}" dt="2024-09-08T16:25:58.956" v="654" actId="26606"/>
        <pc:sldMkLst>
          <pc:docMk/>
          <pc:sldMk cId="3073387594" sldId="329"/>
        </pc:sldMkLst>
      </pc:sldChg>
      <pc:sldChg chg="addSp modSp mod setBg">
        <pc:chgData name="JohHyunChul" userId="a1f3561d-5cf2-4159-9fa8-a5f038663426" providerId="ADAL" clId="{86E7CD8B-B4B6-4AC7-A718-E5657CE80FFC}" dt="2024-09-08T16:52:03.683" v="669" actId="27636"/>
        <pc:sldMkLst>
          <pc:docMk/>
          <pc:sldMk cId="2237598430" sldId="330"/>
        </pc:sldMkLst>
      </pc:sldChg>
      <pc:sldChg chg="addSp delSp modSp mod setBg">
        <pc:chgData name="JohHyunChul" userId="a1f3561d-5cf2-4159-9fa8-a5f038663426" providerId="ADAL" clId="{86E7CD8B-B4B6-4AC7-A718-E5657CE80FFC}" dt="2024-09-08T16:24:58.127" v="652" actId="20577"/>
        <pc:sldMkLst>
          <pc:docMk/>
          <pc:sldMk cId="1485631288" sldId="331"/>
        </pc:sldMkLst>
      </pc:sldChg>
      <pc:sldChg chg="addSp delSp modSp mod setBg">
        <pc:chgData name="JohHyunChul" userId="a1f3561d-5cf2-4159-9fa8-a5f038663426" providerId="ADAL" clId="{86E7CD8B-B4B6-4AC7-A718-E5657CE80FFC}" dt="2024-09-08T16:31:49.315" v="658" actId="26606"/>
        <pc:sldMkLst>
          <pc:docMk/>
          <pc:sldMk cId="1766108337" sldId="332"/>
        </pc:sldMkLst>
      </pc:sldChg>
      <pc:sldChg chg="modSp mod">
        <pc:chgData name="JohHyunChul" userId="a1f3561d-5cf2-4159-9fa8-a5f038663426" providerId="ADAL" clId="{86E7CD8B-B4B6-4AC7-A718-E5657CE80FFC}" dt="2024-08-26T16:34:21.435" v="184" actId="20577"/>
        <pc:sldMkLst>
          <pc:docMk/>
          <pc:sldMk cId="3737931292" sldId="333"/>
        </pc:sldMkLst>
      </pc:sldChg>
      <pc:sldChg chg="addSp delSp modSp mod setBg">
        <pc:chgData name="JohHyunChul" userId="a1f3561d-5cf2-4159-9fa8-a5f038663426" providerId="ADAL" clId="{86E7CD8B-B4B6-4AC7-A718-E5657CE80FFC}" dt="2024-09-08T16:33:05.177" v="662" actId="14100"/>
        <pc:sldMkLst>
          <pc:docMk/>
          <pc:sldMk cId="3140127075" sldId="334"/>
        </pc:sldMkLst>
      </pc:sldChg>
      <pc:sldChg chg="addSp delSp modSp mod setBg">
        <pc:chgData name="JohHyunChul" userId="a1f3561d-5cf2-4159-9fa8-a5f038663426" providerId="ADAL" clId="{86E7CD8B-B4B6-4AC7-A718-E5657CE80FFC}" dt="2024-09-08T16:54:05.205" v="687" actId="20577"/>
        <pc:sldMkLst>
          <pc:docMk/>
          <pc:sldMk cId="3589434442" sldId="335"/>
        </pc:sldMkLst>
      </pc:sldChg>
      <pc:sldChg chg="addSp modSp mod setBg">
        <pc:chgData name="JohHyunChul" userId="a1f3561d-5cf2-4159-9fa8-a5f038663426" providerId="ADAL" clId="{86E7CD8B-B4B6-4AC7-A718-E5657CE80FFC}" dt="2024-09-08T16:55:25.827" v="688" actId="26606"/>
        <pc:sldMkLst>
          <pc:docMk/>
          <pc:sldMk cId="46695091" sldId="336"/>
        </pc:sldMkLst>
      </pc:sldChg>
      <pc:sldChg chg="addSp delSp modSp mod setBg">
        <pc:chgData name="JohHyunChul" userId="a1f3561d-5cf2-4159-9fa8-a5f038663426" providerId="ADAL" clId="{86E7CD8B-B4B6-4AC7-A718-E5657CE80FFC}" dt="2024-09-08T16:55:50.040" v="689" actId="26606"/>
        <pc:sldMkLst>
          <pc:docMk/>
          <pc:sldMk cId="1819491177" sldId="337"/>
        </pc:sldMkLst>
      </pc:sldChg>
      <pc:sldChg chg="addSp delSp modSp mod setBg">
        <pc:chgData name="JohHyunChul" userId="a1f3561d-5cf2-4159-9fa8-a5f038663426" providerId="ADAL" clId="{86E7CD8B-B4B6-4AC7-A718-E5657CE80FFC}" dt="2024-08-26T17:32:47.700" v="284" actId="732"/>
        <pc:sldMkLst>
          <pc:docMk/>
          <pc:sldMk cId="3399031889" sldId="338"/>
        </pc:sldMkLst>
      </pc:sldChg>
      <pc:sldChg chg="addSp modSp mod setBg modNotesTx">
        <pc:chgData name="JohHyunChul" userId="a1f3561d-5cf2-4159-9fa8-a5f038663426" providerId="ADAL" clId="{86E7CD8B-B4B6-4AC7-A718-E5657CE80FFC}" dt="2024-09-08T16:57:35.390" v="690" actId="26606"/>
        <pc:sldMkLst>
          <pc:docMk/>
          <pc:sldMk cId="3156175581" sldId="339"/>
        </pc:sldMkLst>
      </pc:sldChg>
      <pc:sldChg chg="addSp modSp mod">
        <pc:chgData name="JohHyunChul" userId="a1f3561d-5cf2-4159-9fa8-a5f038663426" providerId="ADAL" clId="{86E7CD8B-B4B6-4AC7-A718-E5657CE80FFC}" dt="2024-08-26T17:38:42.963" v="409" actId="14100"/>
        <pc:sldMkLst>
          <pc:docMk/>
          <pc:sldMk cId="840437503" sldId="340"/>
        </pc:sldMkLst>
      </pc:sldChg>
      <pc:sldChg chg="addSp modSp mod setBg">
        <pc:chgData name="JohHyunChul" userId="a1f3561d-5cf2-4159-9fa8-a5f038663426" providerId="ADAL" clId="{86E7CD8B-B4B6-4AC7-A718-E5657CE80FFC}" dt="2024-09-08T17:16:31.621" v="839" actId="26606"/>
        <pc:sldMkLst>
          <pc:docMk/>
          <pc:sldMk cId="3325555754" sldId="341"/>
        </pc:sldMkLst>
      </pc:sldChg>
      <pc:sldChg chg="addSp modSp mod setBg">
        <pc:chgData name="JohHyunChul" userId="a1f3561d-5cf2-4159-9fa8-a5f038663426" providerId="ADAL" clId="{86E7CD8B-B4B6-4AC7-A718-E5657CE80FFC}" dt="2024-09-08T17:21:11.470" v="840" actId="26606"/>
        <pc:sldMkLst>
          <pc:docMk/>
          <pc:sldMk cId="2929426633" sldId="342"/>
        </pc:sldMkLst>
      </pc:sldChg>
      <pc:sldChg chg="addSp modSp mod">
        <pc:chgData name="JohHyunChul" userId="a1f3561d-5cf2-4159-9fa8-a5f038663426" providerId="ADAL" clId="{86E7CD8B-B4B6-4AC7-A718-E5657CE80FFC}" dt="2024-09-08T16:58:32.084" v="698" actId="20577"/>
        <pc:sldMkLst>
          <pc:docMk/>
          <pc:sldMk cId="3326959561" sldId="343"/>
        </pc:sldMkLst>
      </pc:sldChg>
      <pc:sldChg chg="addSp modSp mod">
        <pc:chgData name="JohHyunChul" userId="a1f3561d-5cf2-4159-9fa8-a5f038663426" providerId="ADAL" clId="{86E7CD8B-B4B6-4AC7-A718-E5657CE80FFC}" dt="2024-08-26T17:38:50.026" v="411" actId="1076"/>
        <pc:sldMkLst>
          <pc:docMk/>
          <pc:sldMk cId="1496054342" sldId="344"/>
        </pc:sldMkLst>
      </pc:sldChg>
      <pc:sldChg chg="addSp modSp mod">
        <pc:chgData name="JohHyunChul" userId="a1f3561d-5cf2-4159-9fa8-a5f038663426" providerId="ADAL" clId="{86E7CD8B-B4B6-4AC7-A718-E5657CE80FFC}" dt="2024-09-08T17:07:39.259" v="815" actId="5793"/>
        <pc:sldMkLst>
          <pc:docMk/>
          <pc:sldMk cId="4288953808" sldId="345"/>
        </pc:sldMkLst>
      </pc:sldChg>
      <pc:sldChg chg="addSp modSp mod">
        <pc:chgData name="JohHyunChul" userId="a1f3561d-5cf2-4159-9fa8-a5f038663426" providerId="ADAL" clId="{86E7CD8B-B4B6-4AC7-A718-E5657CE80FFC}" dt="2024-08-26T17:39:26.577" v="418" actId="1076"/>
        <pc:sldMkLst>
          <pc:docMk/>
          <pc:sldMk cId="1308268732" sldId="346"/>
        </pc:sldMkLst>
      </pc:sldChg>
      <pc:sldChg chg="addSp modSp mod">
        <pc:chgData name="JohHyunChul" userId="a1f3561d-5cf2-4159-9fa8-a5f038663426" providerId="ADAL" clId="{86E7CD8B-B4B6-4AC7-A718-E5657CE80FFC}" dt="2024-09-08T17:13:08.656" v="820" actId="6549"/>
        <pc:sldMkLst>
          <pc:docMk/>
          <pc:sldMk cId="907050955" sldId="347"/>
        </pc:sldMkLst>
      </pc:sldChg>
      <pc:sldChg chg="addSp modSp mod modNotesTx">
        <pc:chgData name="JohHyunChul" userId="a1f3561d-5cf2-4159-9fa8-a5f038663426" providerId="ADAL" clId="{86E7CD8B-B4B6-4AC7-A718-E5657CE80FFC}" dt="2024-09-08T17:14:42.054" v="838" actId="57"/>
        <pc:sldMkLst>
          <pc:docMk/>
          <pc:sldMk cId="4081202238" sldId="348"/>
        </pc:sldMkLst>
      </pc:sldChg>
      <pc:sldChg chg="addSp delSp modSp mod setBg">
        <pc:chgData name="JohHyunChul" userId="a1f3561d-5cf2-4159-9fa8-a5f038663426" providerId="ADAL" clId="{86E7CD8B-B4B6-4AC7-A718-E5657CE80FFC}" dt="2024-09-08T17:21:42.295" v="844" actId="26606"/>
        <pc:sldMkLst>
          <pc:docMk/>
          <pc:sldMk cId="1700066595" sldId="349"/>
        </pc:sldMkLst>
      </pc:sldChg>
      <pc:sldChg chg="addSp delSp modSp mod setBg">
        <pc:chgData name="JohHyunChul" userId="a1f3561d-5cf2-4159-9fa8-a5f038663426" providerId="ADAL" clId="{86E7CD8B-B4B6-4AC7-A718-E5657CE80FFC}" dt="2024-09-08T17:21:38.911" v="843" actId="26606"/>
        <pc:sldMkLst>
          <pc:docMk/>
          <pc:sldMk cId="7224914" sldId="350"/>
        </pc:sldMkLst>
      </pc:sldChg>
      <pc:sldChg chg="addSp modSp mod setBg">
        <pc:chgData name="JohHyunChul" userId="a1f3561d-5cf2-4159-9fa8-a5f038663426" providerId="ADAL" clId="{86E7CD8B-B4B6-4AC7-A718-E5657CE80FFC}" dt="2024-09-08T17:23:29.318" v="845" actId="26606"/>
        <pc:sldMkLst>
          <pc:docMk/>
          <pc:sldMk cId="1365498345" sldId="351"/>
        </pc:sldMkLst>
      </pc:sldChg>
      <pc:sldChg chg="addSp modSp mod setBg">
        <pc:chgData name="JohHyunChul" userId="a1f3561d-5cf2-4159-9fa8-a5f038663426" providerId="ADAL" clId="{86E7CD8B-B4B6-4AC7-A718-E5657CE80FFC}" dt="2024-09-08T17:26:58.423" v="861" actId="26606"/>
        <pc:sldMkLst>
          <pc:docMk/>
          <pc:sldMk cId="2012330475" sldId="352"/>
        </pc:sldMkLst>
      </pc:sldChg>
      <pc:sldChg chg="addSp modSp mod setBg">
        <pc:chgData name="JohHyunChul" userId="a1f3561d-5cf2-4159-9fa8-a5f038663426" providerId="ADAL" clId="{86E7CD8B-B4B6-4AC7-A718-E5657CE80FFC}" dt="2024-09-08T17:27:21.780" v="862" actId="26606"/>
        <pc:sldMkLst>
          <pc:docMk/>
          <pc:sldMk cId="1089715222" sldId="353"/>
        </pc:sldMkLst>
      </pc:sldChg>
      <pc:sldChg chg="addSp modSp mod setBg">
        <pc:chgData name="JohHyunChul" userId="a1f3561d-5cf2-4159-9fa8-a5f038663426" providerId="ADAL" clId="{86E7CD8B-B4B6-4AC7-A718-E5657CE80FFC}" dt="2024-09-08T17:31:06.891" v="863" actId="26606"/>
        <pc:sldMkLst>
          <pc:docMk/>
          <pc:sldMk cId="2707634495" sldId="354"/>
        </pc:sldMkLst>
      </pc:sldChg>
      <pc:sldChg chg="addSp delSp modSp mod setBg">
        <pc:chgData name="JohHyunChul" userId="a1f3561d-5cf2-4159-9fa8-a5f038663426" providerId="ADAL" clId="{86E7CD8B-B4B6-4AC7-A718-E5657CE80FFC}" dt="2024-09-08T17:31:32.102" v="866" actId="26606"/>
        <pc:sldMkLst>
          <pc:docMk/>
          <pc:sldMk cId="3367699869" sldId="355"/>
        </pc:sldMkLst>
      </pc:sldChg>
      <pc:sldChg chg="addSp delSp modSp mod setBg modAnim">
        <pc:chgData name="JohHyunChul" userId="a1f3561d-5cf2-4159-9fa8-a5f038663426" providerId="ADAL" clId="{86E7CD8B-B4B6-4AC7-A718-E5657CE80FFC}" dt="2024-09-06T19:28:12.595" v="462" actId="14100"/>
        <pc:sldMkLst>
          <pc:docMk/>
          <pc:sldMk cId="2338765655" sldId="357"/>
        </pc:sldMkLst>
      </pc:sldChg>
      <pc:sldChg chg="addSp delSp modSp new mod modAnim modNotesTx">
        <pc:chgData name="JohHyunChul" userId="a1f3561d-5cf2-4159-9fa8-a5f038663426" providerId="ADAL" clId="{86E7CD8B-B4B6-4AC7-A718-E5657CE80FFC}" dt="2024-09-06T19:31:16.258" v="525" actId="1076"/>
        <pc:sldMkLst>
          <pc:docMk/>
          <pc:sldMk cId="110535567" sldId="358"/>
        </pc:sldMkLst>
      </pc:sldChg>
      <pc:sldChg chg="addSp delSp modSp new mod setBg modAnim modNotesTx">
        <pc:chgData name="JohHyunChul" userId="a1f3561d-5cf2-4159-9fa8-a5f038663426" providerId="ADAL" clId="{86E7CD8B-B4B6-4AC7-A718-E5657CE80FFC}" dt="2024-09-06T20:12:58.599" v="548" actId="1076"/>
        <pc:sldMkLst>
          <pc:docMk/>
          <pc:sldMk cId="3269260219" sldId="359"/>
        </pc:sldMkLst>
      </pc:sldChg>
      <pc:sldChg chg="addSp delSp modSp new mod modAnim">
        <pc:chgData name="JohHyunChul" userId="a1f3561d-5cf2-4159-9fa8-a5f038663426" providerId="ADAL" clId="{86E7CD8B-B4B6-4AC7-A718-E5657CE80FFC}" dt="2024-09-06T20:15:00.426" v="552" actId="1076"/>
        <pc:sldMkLst>
          <pc:docMk/>
          <pc:sldMk cId="3646922775" sldId="360"/>
        </pc:sldMkLst>
      </pc:sldChg>
      <pc:sldChg chg="addSp delSp modSp new mod modAnim">
        <pc:chgData name="JohHyunChul" userId="a1f3561d-5cf2-4159-9fa8-a5f038663426" providerId="ADAL" clId="{86E7CD8B-B4B6-4AC7-A718-E5657CE80FFC}" dt="2024-09-06T20:19:47.404" v="557" actId="14100"/>
        <pc:sldMkLst>
          <pc:docMk/>
          <pc:sldMk cId="2312965944" sldId="361"/>
        </pc:sldMkLst>
      </pc:sldChg>
      <pc:sldChg chg="addSp delSp modSp new mod modAnim">
        <pc:chgData name="JohHyunChul" userId="a1f3561d-5cf2-4159-9fa8-a5f038663426" providerId="ADAL" clId="{86E7CD8B-B4B6-4AC7-A718-E5657CE80FFC}" dt="2024-09-06T20:23:26.935" v="565" actId="14100"/>
        <pc:sldMkLst>
          <pc:docMk/>
          <pc:sldMk cId="570631662" sldId="362"/>
        </pc:sldMkLst>
      </pc:sldChg>
      <pc:sldChg chg="addSp delSp modSp new mod modAnim">
        <pc:chgData name="JohHyunChul" userId="a1f3561d-5cf2-4159-9fa8-a5f038663426" providerId="ADAL" clId="{86E7CD8B-B4B6-4AC7-A718-E5657CE80FFC}" dt="2024-09-06T20:26:52.681" v="572" actId="14100"/>
        <pc:sldMkLst>
          <pc:docMk/>
          <pc:sldMk cId="2512235929" sldId="363"/>
        </pc:sldMkLst>
      </pc:sldChg>
      <pc:sldChg chg="addSp delSp modSp new mod modAnim modNotesTx">
        <pc:chgData name="JohHyunChul" userId="a1f3561d-5cf2-4159-9fa8-a5f038663426" providerId="ADAL" clId="{86E7CD8B-B4B6-4AC7-A718-E5657CE80FFC}" dt="2024-09-06T20:27:28.845" v="576" actId="14100"/>
        <pc:sldMkLst>
          <pc:docMk/>
          <pc:sldMk cId="1162752866" sldId="364"/>
        </pc:sldMkLst>
      </pc:sldChg>
      <pc:sldChg chg="addSp delSp modSp new mod modAnim">
        <pc:chgData name="JohHyunChul" userId="a1f3561d-5cf2-4159-9fa8-a5f038663426" providerId="ADAL" clId="{86E7CD8B-B4B6-4AC7-A718-E5657CE80FFC}" dt="2024-09-06T20:47:14.967" v="590" actId="1076"/>
        <pc:sldMkLst>
          <pc:docMk/>
          <pc:sldMk cId="1007961936" sldId="365"/>
        </pc:sldMkLst>
      </pc:sldChg>
      <pc:sldChg chg="addSp delSp modSp new add del mod setBg">
        <pc:chgData name="JohHyunChul" userId="a1f3561d-5cf2-4159-9fa8-a5f038663426" providerId="ADAL" clId="{86E7CD8B-B4B6-4AC7-A718-E5657CE80FFC}" dt="2024-09-06T20:52:32.928" v="609" actId="26606"/>
        <pc:sldMkLst>
          <pc:docMk/>
          <pc:sldMk cId="3286332361" sldId="366"/>
        </pc:sldMkLst>
      </pc:sldChg>
      <pc:sldChg chg="addSp delSp modSp new mod modAnim">
        <pc:chgData name="JohHyunChul" userId="a1f3561d-5cf2-4159-9fa8-a5f038663426" providerId="ADAL" clId="{86E7CD8B-B4B6-4AC7-A718-E5657CE80FFC}" dt="2024-09-06T20:49:02.944" v="593" actId="14100"/>
        <pc:sldMkLst>
          <pc:docMk/>
          <pc:sldMk cId="4222046338" sldId="367"/>
        </pc:sldMkLst>
      </pc:sldChg>
      <pc:sldChg chg="addSp delSp modSp new mod modAnim modNotesTx">
        <pc:chgData name="JohHyunChul" userId="a1f3561d-5cf2-4159-9fa8-a5f038663426" providerId="ADAL" clId="{86E7CD8B-B4B6-4AC7-A718-E5657CE80FFC}" dt="2024-09-06T20:50:25.756" v="605"/>
        <pc:sldMkLst>
          <pc:docMk/>
          <pc:sldMk cId="3335672769" sldId="368"/>
        </pc:sldMkLst>
      </pc:sldChg>
      <pc:sldChg chg="addSp delSp modSp new mod modAnim modNotesTx">
        <pc:chgData name="JohHyunChul" userId="a1f3561d-5cf2-4159-9fa8-a5f038663426" providerId="ADAL" clId="{86E7CD8B-B4B6-4AC7-A718-E5657CE80FFC}" dt="2024-09-06T20:54:35.078" v="619" actId="14100"/>
        <pc:sldMkLst>
          <pc:docMk/>
          <pc:sldMk cId="1303114860" sldId="369"/>
        </pc:sldMkLst>
      </pc:sldChg>
      <pc:sldChg chg="addSp delSp modSp new mod modAnim">
        <pc:chgData name="JohHyunChul" userId="a1f3561d-5cf2-4159-9fa8-a5f038663426" providerId="ADAL" clId="{86E7CD8B-B4B6-4AC7-A718-E5657CE80FFC}" dt="2024-09-06T20:55:40.136" v="632" actId="1076"/>
        <pc:sldMkLst>
          <pc:docMk/>
          <pc:sldMk cId="3046627969" sldId="370"/>
        </pc:sldMkLst>
      </pc:sldChg>
      <pc:sldChg chg="addSp delSp modSp new mod modAnim">
        <pc:chgData name="JohHyunChul" userId="a1f3561d-5cf2-4159-9fa8-a5f038663426" providerId="ADAL" clId="{86E7CD8B-B4B6-4AC7-A718-E5657CE80FFC}" dt="2024-09-06T20:56:54.738" v="638" actId="14100"/>
        <pc:sldMkLst>
          <pc:docMk/>
          <pc:sldMk cId="575157527" sldId="371"/>
        </pc:sldMkLst>
      </pc:sldChg>
      <pc:sldChg chg="addSp delSp modSp new mod modAnim modNotesTx">
        <pc:chgData name="JohHyunChul" userId="a1f3561d-5cf2-4159-9fa8-a5f038663426" providerId="ADAL" clId="{86E7CD8B-B4B6-4AC7-A718-E5657CE80FFC}" dt="2024-09-06T20:57:54.712" v="645" actId="1076"/>
        <pc:sldMkLst>
          <pc:docMk/>
          <pc:sldMk cId="3813790854" sldId="372"/>
        </pc:sldMkLst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eJnnZ3_1prk" TargetMode="External"/><Relationship Id="rId2" Type="http://schemas.openxmlformats.org/officeDocument/2006/relationships/hyperlink" Target="https://www.youtube.com/watch?v=yEVNbYhHZT0" TargetMode="External"/><Relationship Id="rId1" Type="http://schemas.openxmlformats.org/officeDocument/2006/relationships/hyperlink" Target="https://www.youtube.com/watch?v=MkED3x0TjYU" TargetMode="External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yEVNbYhHZT0" TargetMode="External"/><Relationship Id="rId2" Type="http://schemas.openxmlformats.org/officeDocument/2006/relationships/hyperlink" Target="https://www.youtube.com/watch?v=eJnnZ3_1prk" TargetMode="External"/><Relationship Id="rId1" Type="http://schemas.openxmlformats.org/officeDocument/2006/relationships/hyperlink" Target="https://www.youtube.com/watch?v=MkED3x0TjYU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C0C26BA-6257-43B9-98EE-E8F4080B1D76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D08985DD-5376-4023-BBAE-73E2494A44C2}">
      <dgm:prSet/>
      <dgm:spPr/>
      <dgm:t>
        <a:bodyPr/>
        <a:lstStyle/>
        <a:p>
          <a:r>
            <a:rPr lang="ko-KR" dirty="0"/>
            <a:t>온라인 게임</a:t>
          </a:r>
          <a:endParaRPr lang="en-US" dirty="0"/>
        </a:p>
      </dgm:t>
    </dgm:pt>
    <dgm:pt modelId="{E7A41710-1AC1-46D8-A159-C10FC65F15F2}" type="parTrans" cxnId="{063AF8C7-66F9-4046-9FDE-3CBD5C9A99DA}">
      <dgm:prSet/>
      <dgm:spPr/>
      <dgm:t>
        <a:bodyPr/>
        <a:lstStyle/>
        <a:p>
          <a:endParaRPr lang="en-US"/>
        </a:p>
      </dgm:t>
    </dgm:pt>
    <dgm:pt modelId="{D6F1F000-226D-4D5F-9CA6-07CEDE4C0AAE}" type="sibTrans" cxnId="{063AF8C7-66F9-4046-9FDE-3CBD5C9A99DA}">
      <dgm:prSet/>
      <dgm:spPr/>
      <dgm:t>
        <a:bodyPr/>
        <a:lstStyle/>
        <a:p>
          <a:endParaRPr lang="en-US"/>
        </a:p>
      </dgm:t>
    </dgm:pt>
    <dgm:pt modelId="{1F0B673D-3930-4540-B6E3-CDB88BC3350A}">
      <dgm:prSet/>
      <dgm:spPr/>
      <dgm:t>
        <a:bodyPr/>
        <a:lstStyle/>
        <a:p>
          <a:r>
            <a:rPr lang="ko-KR"/>
            <a:t>대형 통신망을 통해 지리적으로 멀리 떨어진 컴퓨터끼리 연결하여 플</a:t>
          </a:r>
          <a:r>
            <a:rPr lang="ko-KR" dirty="0"/>
            <a:t>레</a:t>
          </a:r>
          <a:r>
            <a:rPr lang="ko-KR"/>
            <a:t>이하는 게임</a:t>
          </a:r>
          <a:endParaRPr lang="en-US"/>
        </a:p>
      </dgm:t>
    </dgm:pt>
    <dgm:pt modelId="{72435C7B-48E1-4146-A204-214CC334832F}" type="parTrans" cxnId="{2599231D-AAB0-48A7-B148-00BB4283ADEF}">
      <dgm:prSet/>
      <dgm:spPr/>
      <dgm:t>
        <a:bodyPr/>
        <a:lstStyle/>
        <a:p>
          <a:endParaRPr lang="en-US"/>
        </a:p>
      </dgm:t>
    </dgm:pt>
    <dgm:pt modelId="{613E3E62-FACF-44D6-862D-DA9EA00B0E01}" type="sibTrans" cxnId="{2599231D-AAB0-48A7-B148-00BB4283ADEF}">
      <dgm:prSet/>
      <dgm:spPr/>
      <dgm:t>
        <a:bodyPr/>
        <a:lstStyle/>
        <a:p>
          <a:endParaRPr lang="en-US"/>
        </a:p>
      </dgm:t>
    </dgm:pt>
    <dgm:pt modelId="{6106A108-DDA2-4491-93B7-9D5864FD4C65}">
      <dgm:prSet/>
      <dgm:spPr/>
      <dgm:t>
        <a:bodyPr/>
        <a:lstStyle/>
        <a:p>
          <a:r>
            <a:rPr lang="ko-KR" dirty="0"/>
            <a:t>인터넷을 포함한 모든 종류의 통신망(ex.전화망)</a:t>
          </a:r>
          <a:endParaRPr lang="en-US" dirty="0"/>
        </a:p>
      </dgm:t>
    </dgm:pt>
    <dgm:pt modelId="{410ACEAF-DCDF-419C-BCEC-145A0DD5B83E}" type="parTrans" cxnId="{27B46941-E848-49DA-B50A-D035EF6B95C0}">
      <dgm:prSet/>
      <dgm:spPr/>
      <dgm:t>
        <a:bodyPr/>
        <a:lstStyle/>
        <a:p>
          <a:endParaRPr lang="en-US"/>
        </a:p>
      </dgm:t>
    </dgm:pt>
    <dgm:pt modelId="{52F29A3F-3309-4799-A5AE-5304DDC29775}" type="sibTrans" cxnId="{27B46941-E848-49DA-B50A-D035EF6B95C0}">
      <dgm:prSet/>
      <dgm:spPr/>
      <dgm:t>
        <a:bodyPr/>
        <a:lstStyle/>
        <a:p>
          <a:endParaRPr lang="en-US"/>
        </a:p>
      </dgm:t>
    </dgm:pt>
    <dgm:pt modelId="{EAC5EEAA-7F42-4223-B799-421CB72D3E8D}">
      <dgm:prSet/>
      <dgm:spPr/>
      <dgm:t>
        <a:bodyPr/>
        <a:lstStyle/>
        <a:p>
          <a:r>
            <a:rPr lang="ko-KR" dirty="0"/>
            <a:t>90년대 인터넷의 폭발적인 대중적 보급 기반</a:t>
          </a:r>
          <a:endParaRPr lang="en-US" dirty="0"/>
        </a:p>
      </dgm:t>
    </dgm:pt>
    <dgm:pt modelId="{C3503EB2-4E3E-41CD-853F-5E2EB8376502}" type="parTrans" cxnId="{5DB3F139-A60B-49BB-BF3C-EC2F4D1A9750}">
      <dgm:prSet/>
      <dgm:spPr/>
      <dgm:t>
        <a:bodyPr/>
        <a:lstStyle/>
        <a:p>
          <a:endParaRPr lang="en-US"/>
        </a:p>
      </dgm:t>
    </dgm:pt>
    <dgm:pt modelId="{C680E5A8-814E-4A48-91D8-BD9C397532B0}" type="sibTrans" cxnId="{5DB3F139-A60B-49BB-BF3C-EC2F4D1A9750}">
      <dgm:prSet/>
      <dgm:spPr/>
      <dgm:t>
        <a:bodyPr/>
        <a:lstStyle/>
        <a:p>
          <a:endParaRPr lang="en-US"/>
        </a:p>
      </dgm:t>
    </dgm:pt>
    <dgm:pt modelId="{068512B8-61BF-4039-A52B-775B41687BA4}">
      <dgm:prSet/>
      <dgm:spPr/>
      <dgm:t>
        <a:bodyPr/>
        <a:lstStyle/>
        <a:p>
          <a:r>
            <a:rPr lang="ko-KR" dirty="0"/>
            <a:t>예시</a:t>
          </a:r>
          <a:endParaRPr lang="en-US" dirty="0"/>
        </a:p>
      </dgm:t>
    </dgm:pt>
    <dgm:pt modelId="{BB48F938-6ACC-49CB-B31D-16FE3F112795}" type="parTrans" cxnId="{4BE68D2E-1B50-46DC-999D-D9321BCD90E3}">
      <dgm:prSet/>
      <dgm:spPr/>
      <dgm:t>
        <a:bodyPr/>
        <a:lstStyle/>
        <a:p>
          <a:endParaRPr lang="en-US"/>
        </a:p>
      </dgm:t>
    </dgm:pt>
    <dgm:pt modelId="{AAD7777F-5C65-47F2-8144-14EEB987F4AF}" type="sibTrans" cxnId="{4BE68D2E-1B50-46DC-999D-D9321BCD90E3}">
      <dgm:prSet/>
      <dgm:spPr/>
      <dgm:t>
        <a:bodyPr/>
        <a:lstStyle/>
        <a:p>
          <a:endParaRPr lang="en-US"/>
        </a:p>
      </dgm:t>
    </dgm:pt>
    <dgm:pt modelId="{24B7DA2F-F194-40A6-8D84-FFA8E563D5AB}">
      <dgm:prSet/>
      <dgm:spPr/>
      <dgm:t>
        <a:bodyPr/>
        <a:lstStyle/>
        <a:p>
          <a:pPr rtl="0"/>
          <a:r>
            <a:rPr lang="ko-KR" dirty="0" err="1"/>
            <a:t>퀘이크</a:t>
          </a:r>
          <a:r>
            <a:rPr lang="ko-KR" dirty="0"/>
            <a:t>(1996, ID Software) </a:t>
          </a:r>
          <a:r>
            <a:rPr lang="en-US" dirty="0">
              <a:hlinkClick xmlns:r="http://schemas.openxmlformats.org/officeDocument/2006/relationships" r:id="rId1"/>
            </a:rPr>
            <a:t>https://www.youtube.com/watch?v=MkED3x0TjYU</a:t>
          </a:r>
          <a:r>
            <a:rPr lang="en-US" dirty="0">
              <a:latin typeface="맑은 고딕" panose="02110004020202020204"/>
            </a:rPr>
            <a:t> (X)</a:t>
          </a:r>
          <a:endParaRPr lang="en-US" dirty="0"/>
        </a:p>
      </dgm:t>
    </dgm:pt>
    <dgm:pt modelId="{BD64037A-B8F5-4501-B589-881EABBDB6B6}" type="parTrans" cxnId="{0DFDCBEB-C7C2-4918-BC0E-3FB00BCEF7B2}">
      <dgm:prSet/>
      <dgm:spPr/>
      <dgm:t>
        <a:bodyPr/>
        <a:lstStyle/>
        <a:p>
          <a:endParaRPr lang="en-US"/>
        </a:p>
      </dgm:t>
    </dgm:pt>
    <dgm:pt modelId="{666AD33F-204C-4FA7-84FF-81ADE84A5C57}" type="sibTrans" cxnId="{0DFDCBEB-C7C2-4918-BC0E-3FB00BCEF7B2}">
      <dgm:prSet/>
      <dgm:spPr/>
      <dgm:t>
        <a:bodyPr/>
        <a:lstStyle/>
        <a:p>
          <a:endParaRPr lang="en-US"/>
        </a:p>
      </dgm:t>
    </dgm:pt>
    <dgm:pt modelId="{6BE9C958-F30A-49FB-8991-86043355D4E1}">
      <dgm:prSet/>
      <dgm:spPr/>
      <dgm:t>
        <a:bodyPr/>
        <a:lstStyle/>
        <a:p>
          <a:r>
            <a:rPr lang="ko-KR" err="1"/>
            <a:t>언리얼</a:t>
          </a:r>
          <a:r>
            <a:rPr lang="ko-KR"/>
            <a:t>(1998, Epic Games) </a:t>
          </a:r>
          <a:r>
            <a:rPr lang="en-US" dirty="0">
              <a:hlinkClick xmlns:r="http://schemas.openxmlformats.org/officeDocument/2006/relationships" r:id="rId2"/>
            </a:rPr>
            <a:t>https://www.youtube.com/watch?v=yEVNbYhHZT0</a:t>
          </a:r>
          <a:endParaRPr lang="en-US" dirty="0"/>
        </a:p>
      </dgm:t>
    </dgm:pt>
    <dgm:pt modelId="{37BA174D-1F90-44A3-A3BA-532403B89A76}" type="parTrans" cxnId="{DBAB4645-C5DF-40D4-90CD-F9C2FC148BC9}">
      <dgm:prSet/>
      <dgm:spPr/>
      <dgm:t>
        <a:bodyPr/>
        <a:lstStyle/>
        <a:p>
          <a:endParaRPr lang="en-US"/>
        </a:p>
      </dgm:t>
    </dgm:pt>
    <dgm:pt modelId="{959D03F5-709D-4D89-B192-0EF4EB5121F5}" type="sibTrans" cxnId="{DBAB4645-C5DF-40D4-90CD-F9C2FC148BC9}">
      <dgm:prSet/>
      <dgm:spPr/>
      <dgm:t>
        <a:bodyPr/>
        <a:lstStyle/>
        <a:p>
          <a:endParaRPr lang="en-US"/>
        </a:p>
      </dgm:t>
    </dgm:pt>
    <dgm:pt modelId="{5BB5933F-C646-41C6-ACA0-22B05B93B52C}">
      <dgm:prSet/>
      <dgm:spPr/>
      <dgm:t>
        <a:bodyPr/>
        <a:lstStyle/>
        <a:p>
          <a:r>
            <a:rPr lang="ko-KR" dirty="0"/>
            <a:t>랜 기반의 게임과 차이점</a:t>
          </a:r>
          <a:endParaRPr lang="en-US" dirty="0"/>
        </a:p>
      </dgm:t>
    </dgm:pt>
    <dgm:pt modelId="{F1A49DFC-97DB-45EF-AB63-FD554E307E02}" type="parTrans" cxnId="{6D75B265-1E83-49BB-BC2D-570531650088}">
      <dgm:prSet/>
      <dgm:spPr/>
      <dgm:t>
        <a:bodyPr/>
        <a:lstStyle/>
        <a:p>
          <a:endParaRPr lang="en-US"/>
        </a:p>
      </dgm:t>
    </dgm:pt>
    <dgm:pt modelId="{E649B42C-B3D3-46A0-80DA-610931F0C3A2}" type="sibTrans" cxnId="{6D75B265-1E83-49BB-BC2D-570531650088}">
      <dgm:prSet/>
      <dgm:spPr/>
      <dgm:t>
        <a:bodyPr/>
        <a:lstStyle/>
        <a:p>
          <a:endParaRPr lang="en-US"/>
        </a:p>
      </dgm:t>
    </dgm:pt>
    <dgm:pt modelId="{130EF991-0C21-440D-B52C-BC34B9F7A7BA}">
      <dgm:prSet/>
      <dgm:spPr/>
      <dgm:t>
        <a:bodyPr/>
        <a:lstStyle/>
        <a:p>
          <a:r>
            <a:rPr lang="ko-KR" dirty="0" err="1"/>
            <a:t>레이턴시</a:t>
          </a:r>
          <a:r>
            <a:rPr lang="ko-KR" dirty="0"/>
            <a:t>(Latency): 데이터 </a:t>
          </a:r>
          <a:r>
            <a:rPr lang="ko-KR" dirty="0" err="1"/>
            <a:t>전송시</a:t>
          </a:r>
          <a:r>
            <a:rPr lang="ko-KR" dirty="0"/>
            <a:t> 발생하는 시간 지연</a:t>
          </a:r>
          <a:endParaRPr lang="en-US" dirty="0"/>
        </a:p>
      </dgm:t>
    </dgm:pt>
    <dgm:pt modelId="{CA5C63D2-48C3-425F-84D1-95A875B4ABC4}" type="parTrans" cxnId="{45E8F8DA-7AB3-4423-8D1B-7CDF016D96AF}">
      <dgm:prSet/>
      <dgm:spPr/>
      <dgm:t>
        <a:bodyPr/>
        <a:lstStyle/>
        <a:p>
          <a:endParaRPr lang="en-US"/>
        </a:p>
      </dgm:t>
    </dgm:pt>
    <dgm:pt modelId="{0A188B83-A3CE-46D0-94EA-5585BDA7DEC4}" type="sibTrans" cxnId="{45E8F8DA-7AB3-4423-8D1B-7CDF016D96AF}">
      <dgm:prSet/>
      <dgm:spPr/>
      <dgm:t>
        <a:bodyPr/>
        <a:lstStyle/>
        <a:p>
          <a:endParaRPr lang="en-US"/>
        </a:p>
      </dgm:t>
    </dgm:pt>
    <dgm:pt modelId="{65A14DC4-CD17-4B28-8E28-8D0350859A81}">
      <dgm:prSet phldr="0"/>
      <dgm:spPr/>
      <dgm:t>
        <a:bodyPr/>
        <a:lstStyle/>
        <a:p>
          <a:r>
            <a:rPr lang="en-US" dirty="0">
              <a:hlinkClick xmlns:r="http://schemas.openxmlformats.org/officeDocument/2006/relationships" r:id="rId3"/>
            </a:rPr>
            <a:t>https://www.youtube.com/watch?v=eJnnZ3_1prk</a:t>
          </a:r>
          <a:endParaRPr lang="en-US" altLang="ko-KR" dirty="0">
            <a:latin typeface="맑은 고딕" panose="02110004020202020204"/>
          </a:endParaRPr>
        </a:p>
      </dgm:t>
    </dgm:pt>
    <dgm:pt modelId="{E410E60C-9824-4F48-9946-467FC40C3167}" type="parTrans" cxnId="{D411856C-0F9D-498A-91F0-D4860DC6C9B5}">
      <dgm:prSet/>
      <dgm:spPr/>
    </dgm:pt>
    <dgm:pt modelId="{26E78E81-0235-4AA7-879A-280155DDF197}" type="sibTrans" cxnId="{D411856C-0F9D-498A-91F0-D4860DC6C9B5}">
      <dgm:prSet/>
      <dgm:spPr/>
    </dgm:pt>
    <dgm:pt modelId="{03D422C4-E072-4E49-B84B-5B911898BA03}" type="pres">
      <dgm:prSet presAssocID="{9C0C26BA-6257-43B9-98EE-E8F4080B1D76}" presName="linear" presStyleCnt="0">
        <dgm:presLayoutVars>
          <dgm:animLvl val="lvl"/>
          <dgm:resizeHandles val="exact"/>
        </dgm:presLayoutVars>
      </dgm:prSet>
      <dgm:spPr/>
    </dgm:pt>
    <dgm:pt modelId="{FE2A4E91-DB84-458E-B4C4-3742ED9BE9C3}" type="pres">
      <dgm:prSet presAssocID="{D08985DD-5376-4023-BBAE-73E2494A44C2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D0ECCF7A-16B1-4F89-8326-AAA5BD5AD1F1}" type="pres">
      <dgm:prSet presAssocID="{D08985DD-5376-4023-BBAE-73E2494A44C2}" presName="childText" presStyleLbl="revTx" presStyleIdx="0" presStyleCnt="3">
        <dgm:presLayoutVars>
          <dgm:bulletEnabled val="1"/>
        </dgm:presLayoutVars>
      </dgm:prSet>
      <dgm:spPr/>
    </dgm:pt>
    <dgm:pt modelId="{5FB1CA45-2E47-4556-975C-BF82A00747FE}" type="pres">
      <dgm:prSet presAssocID="{EAC5EEAA-7F42-4223-B799-421CB72D3E8D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DA03367B-D23A-4E56-B296-A9A5086CF117}" type="pres">
      <dgm:prSet presAssocID="{EAC5EEAA-7F42-4223-B799-421CB72D3E8D}" presName="childText" presStyleLbl="revTx" presStyleIdx="1" presStyleCnt="3">
        <dgm:presLayoutVars>
          <dgm:bulletEnabled val="1"/>
        </dgm:presLayoutVars>
      </dgm:prSet>
      <dgm:spPr/>
    </dgm:pt>
    <dgm:pt modelId="{D4A4A0ED-E5AC-446F-8A18-9DA3CF38CF7E}" type="pres">
      <dgm:prSet presAssocID="{5BB5933F-C646-41C6-ACA0-22B05B93B52C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4A6558AC-49B1-4911-A161-2EE8B462E0C5}" type="pres">
      <dgm:prSet presAssocID="{5BB5933F-C646-41C6-ACA0-22B05B93B52C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2599231D-AAB0-48A7-B148-00BB4283ADEF}" srcId="{D08985DD-5376-4023-BBAE-73E2494A44C2}" destId="{1F0B673D-3930-4540-B6E3-CDB88BC3350A}" srcOrd="0" destOrd="0" parTransId="{72435C7B-48E1-4146-A204-214CC334832F}" sibTransId="{613E3E62-FACF-44D6-862D-DA9EA00B0E01}"/>
    <dgm:cxn modelId="{4BE68D2E-1B50-46DC-999D-D9321BCD90E3}" srcId="{EAC5EEAA-7F42-4223-B799-421CB72D3E8D}" destId="{068512B8-61BF-4039-A52B-775B41687BA4}" srcOrd="0" destOrd="0" parTransId="{BB48F938-6ACC-49CB-B31D-16FE3F112795}" sibTransId="{AAD7777F-5C65-47F2-8144-14EEB987F4AF}"/>
    <dgm:cxn modelId="{5E7DBE31-7699-447E-8C60-0DC1FB0DB512}" type="presOf" srcId="{130EF991-0C21-440D-B52C-BC34B9F7A7BA}" destId="{4A6558AC-49B1-4911-A161-2EE8B462E0C5}" srcOrd="0" destOrd="0" presId="urn:microsoft.com/office/officeart/2005/8/layout/vList2"/>
    <dgm:cxn modelId="{80E3F535-FFC7-4754-BB75-8EB0A0FD7E80}" type="presOf" srcId="{6106A108-DDA2-4491-93B7-9D5864FD4C65}" destId="{D0ECCF7A-16B1-4F89-8326-AAA5BD5AD1F1}" srcOrd="0" destOrd="1" presId="urn:microsoft.com/office/officeart/2005/8/layout/vList2"/>
    <dgm:cxn modelId="{5DB3F139-A60B-49BB-BF3C-EC2F4D1A9750}" srcId="{9C0C26BA-6257-43B9-98EE-E8F4080B1D76}" destId="{EAC5EEAA-7F42-4223-B799-421CB72D3E8D}" srcOrd="1" destOrd="0" parTransId="{C3503EB2-4E3E-41CD-853F-5E2EB8376502}" sibTransId="{C680E5A8-814E-4A48-91D8-BD9C397532B0}"/>
    <dgm:cxn modelId="{D737DF3D-E2FF-42A1-9B9A-E036E3A99E85}" type="presOf" srcId="{EAC5EEAA-7F42-4223-B799-421CB72D3E8D}" destId="{5FB1CA45-2E47-4556-975C-BF82A00747FE}" srcOrd="0" destOrd="0" presId="urn:microsoft.com/office/officeart/2005/8/layout/vList2"/>
    <dgm:cxn modelId="{BD0D595D-4E24-44D6-B84C-34E4CBCF0DF2}" type="presOf" srcId="{D08985DD-5376-4023-BBAE-73E2494A44C2}" destId="{FE2A4E91-DB84-458E-B4C4-3742ED9BE9C3}" srcOrd="0" destOrd="0" presId="urn:microsoft.com/office/officeart/2005/8/layout/vList2"/>
    <dgm:cxn modelId="{27B46941-E848-49DA-B50A-D035EF6B95C0}" srcId="{D08985DD-5376-4023-BBAE-73E2494A44C2}" destId="{6106A108-DDA2-4491-93B7-9D5864FD4C65}" srcOrd="1" destOrd="0" parTransId="{410ACEAF-DCDF-419C-BCEC-145A0DD5B83E}" sibTransId="{52F29A3F-3309-4799-A5AE-5304DDC29775}"/>
    <dgm:cxn modelId="{DBAB4645-C5DF-40D4-90CD-F9C2FC148BC9}" srcId="{EAC5EEAA-7F42-4223-B799-421CB72D3E8D}" destId="{6BE9C958-F30A-49FB-8991-86043355D4E1}" srcOrd="1" destOrd="0" parTransId="{37BA174D-1F90-44A3-A3BA-532403B89A76}" sibTransId="{959D03F5-709D-4D89-B192-0EF4EB5121F5}"/>
    <dgm:cxn modelId="{6D75B265-1E83-49BB-BC2D-570531650088}" srcId="{9C0C26BA-6257-43B9-98EE-E8F4080B1D76}" destId="{5BB5933F-C646-41C6-ACA0-22B05B93B52C}" srcOrd="2" destOrd="0" parTransId="{F1A49DFC-97DB-45EF-AB63-FD554E307E02}" sibTransId="{E649B42C-B3D3-46A0-80DA-610931F0C3A2}"/>
    <dgm:cxn modelId="{D411856C-0F9D-498A-91F0-D4860DC6C9B5}" srcId="{068512B8-61BF-4039-A52B-775B41687BA4}" destId="{65A14DC4-CD17-4B28-8E28-8D0350859A81}" srcOrd="1" destOrd="0" parTransId="{E410E60C-9824-4F48-9946-467FC40C3167}" sibTransId="{26E78E81-0235-4AA7-879A-280155DDF197}"/>
    <dgm:cxn modelId="{0C277C6D-3339-4B89-B6D7-0E177237D37E}" type="presOf" srcId="{5BB5933F-C646-41C6-ACA0-22B05B93B52C}" destId="{D4A4A0ED-E5AC-446F-8A18-9DA3CF38CF7E}" srcOrd="0" destOrd="0" presId="urn:microsoft.com/office/officeart/2005/8/layout/vList2"/>
    <dgm:cxn modelId="{783A7CA4-6CF1-4146-B84A-3A8AA2955D3D}" type="presOf" srcId="{9C0C26BA-6257-43B9-98EE-E8F4080B1D76}" destId="{03D422C4-E072-4E49-B84B-5B911898BA03}" srcOrd="0" destOrd="0" presId="urn:microsoft.com/office/officeart/2005/8/layout/vList2"/>
    <dgm:cxn modelId="{DFECD0A6-EDD6-477E-BE73-D0B675B17DCE}" type="presOf" srcId="{65A14DC4-CD17-4B28-8E28-8D0350859A81}" destId="{DA03367B-D23A-4E56-B296-A9A5086CF117}" srcOrd="0" destOrd="2" presId="urn:microsoft.com/office/officeart/2005/8/layout/vList2"/>
    <dgm:cxn modelId="{063AF8C7-66F9-4046-9FDE-3CBD5C9A99DA}" srcId="{9C0C26BA-6257-43B9-98EE-E8F4080B1D76}" destId="{D08985DD-5376-4023-BBAE-73E2494A44C2}" srcOrd="0" destOrd="0" parTransId="{E7A41710-1AC1-46D8-A159-C10FC65F15F2}" sibTransId="{D6F1F000-226D-4D5F-9CA6-07CEDE4C0AAE}"/>
    <dgm:cxn modelId="{417193D4-9572-4DB4-A7A9-C8A1317E8AE4}" type="presOf" srcId="{6BE9C958-F30A-49FB-8991-86043355D4E1}" destId="{DA03367B-D23A-4E56-B296-A9A5086CF117}" srcOrd="0" destOrd="3" presId="urn:microsoft.com/office/officeart/2005/8/layout/vList2"/>
    <dgm:cxn modelId="{45E8F8DA-7AB3-4423-8D1B-7CDF016D96AF}" srcId="{5BB5933F-C646-41C6-ACA0-22B05B93B52C}" destId="{130EF991-0C21-440D-B52C-BC34B9F7A7BA}" srcOrd="0" destOrd="0" parTransId="{CA5C63D2-48C3-425F-84D1-95A875B4ABC4}" sibTransId="{0A188B83-A3CE-46D0-94EA-5585BDA7DEC4}"/>
    <dgm:cxn modelId="{7AEC48E4-FFC0-4D4D-A20E-CA0F0F5F32F3}" type="presOf" srcId="{1F0B673D-3930-4540-B6E3-CDB88BC3350A}" destId="{D0ECCF7A-16B1-4F89-8326-AAA5BD5AD1F1}" srcOrd="0" destOrd="0" presId="urn:microsoft.com/office/officeart/2005/8/layout/vList2"/>
    <dgm:cxn modelId="{8604D3EA-00A6-4BBE-9560-3E4F3FFA20E3}" type="presOf" srcId="{24B7DA2F-F194-40A6-8D84-FFA8E563D5AB}" destId="{DA03367B-D23A-4E56-B296-A9A5086CF117}" srcOrd="0" destOrd="1" presId="urn:microsoft.com/office/officeart/2005/8/layout/vList2"/>
    <dgm:cxn modelId="{0DFDCBEB-C7C2-4918-BC0E-3FB00BCEF7B2}" srcId="{068512B8-61BF-4039-A52B-775B41687BA4}" destId="{24B7DA2F-F194-40A6-8D84-FFA8E563D5AB}" srcOrd="0" destOrd="0" parTransId="{BD64037A-B8F5-4501-B589-881EABBDB6B6}" sibTransId="{666AD33F-204C-4FA7-84FF-81ADE84A5C57}"/>
    <dgm:cxn modelId="{8854A2F9-F4F5-4E72-962E-030497C977D3}" type="presOf" srcId="{068512B8-61BF-4039-A52B-775B41687BA4}" destId="{DA03367B-D23A-4E56-B296-A9A5086CF117}" srcOrd="0" destOrd="0" presId="urn:microsoft.com/office/officeart/2005/8/layout/vList2"/>
    <dgm:cxn modelId="{18D2AC6D-0132-4D62-AA65-88A75E489DB7}" type="presParOf" srcId="{03D422C4-E072-4E49-B84B-5B911898BA03}" destId="{FE2A4E91-DB84-458E-B4C4-3742ED9BE9C3}" srcOrd="0" destOrd="0" presId="urn:microsoft.com/office/officeart/2005/8/layout/vList2"/>
    <dgm:cxn modelId="{E51812EC-A5DC-4827-B874-2C5DAC1EEABF}" type="presParOf" srcId="{03D422C4-E072-4E49-B84B-5B911898BA03}" destId="{D0ECCF7A-16B1-4F89-8326-AAA5BD5AD1F1}" srcOrd="1" destOrd="0" presId="urn:microsoft.com/office/officeart/2005/8/layout/vList2"/>
    <dgm:cxn modelId="{F3080B1B-4DD6-4FF3-AB2C-923B138FFAA9}" type="presParOf" srcId="{03D422C4-E072-4E49-B84B-5B911898BA03}" destId="{5FB1CA45-2E47-4556-975C-BF82A00747FE}" srcOrd="2" destOrd="0" presId="urn:microsoft.com/office/officeart/2005/8/layout/vList2"/>
    <dgm:cxn modelId="{826CC3AD-6C5A-4DFF-A7B8-496021EDE897}" type="presParOf" srcId="{03D422C4-E072-4E49-B84B-5B911898BA03}" destId="{DA03367B-D23A-4E56-B296-A9A5086CF117}" srcOrd="3" destOrd="0" presId="urn:microsoft.com/office/officeart/2005/8/layout/vList2"/>
    <dgm:cxn modelId="{26B8191F-5F21-46AC-BC9F-F7D26EFEAABE}" type="presParOf" srcId="{03D422C4-E072-4E49-B84B-5B911898BA03}" destId="{D4A4A0ED-E5AC-446F-8A18-9DA3CF38CF7E}" srcOrd="4" destOrd="0" presId="urn:microsoft.com/office/officeart/2005/8/layout/vList2"/>
    <dgm:cxn modelId="{AFCE5C9B-4ABE-4C37-B3FC-5A5DECE2F5D6}" type="presParOf" srcId="{03D422C4-E072-4E49-B84B-5B911898BA03}" destId="{4A6558AC-49B1-4911-A161-2EE8B462E0C5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27EB53D-FBC9-4566-9335-539A037A8B2E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240929D4-3D4E-40B5-8B60-7B0C27773D5F}">
      <dgm:prSet/>
      <dgm:spPr/>
      <dgm:t>
        <a:bodyPr/>
        <a:lstStyle/>
        <a:p>
          <a:r>
            <a:rPr lang="ko-KR"/>
            <a:t>전달 미보장 데이터 (Non-guaranteed)</a:t>
          </a:r>
          <a:endParaRPr lang="en-US"/>
        </a:p>
      </dgm:t>
    </dgm:pt>
    <dgm:pt modelId="{CFBFA3EE-F298-40ED-AB2E-B0FFF8D0812C}" type="parTrans" cxnId="{91E86A5F-CE73-454C-A19B-2930CB68C80B}">
      <dgm:prSet/>
      <dgm:spPr/>
      <dgm:t>
        <a:bodyPr/>
        <a:lstStyle/>
        <a:p>
          <a:endParaRPr lang="en-US"/>
        </a:p>
      </dgm:t>
    </dgm:pt>
    <dgm:pt modelId="{DF8291C8-A742-4C0A-AA0B-A9C5AEBC03D5}" type="sibTrans" cxnId="{91E86A5F-CE73-454C-A19B-2930CB68C80B}">
      <dgm:prSet/>
      <dgm:spPr/>
      <dgm:t>
        <a:bodyPr/>
        <a:lstStyle/>
        <a:p>
          <a:endParaRPr lang="en-US"/>
        </a:p>
      </dgm:t>
    </dgm:pt>
    <dgm:pt modelId="{1C8DB075-D45B-4303-A82C-024EBDB62B49}">
      <dgm:prSet/>
      <dgm:spPr/>
      <dgm:t>
        <a:bodyPr/>
        <a:lstStyle/>
        <a:p>
          <a:r>
            <a:rPr lang="ko-KR"/>
            <a:t>게임에 있어 별로 중요하지 않은 데이터 지칭. 대역폭이 고갈되면 이런 종류의 데이터부터 생략</a:t>
          </a:r>
          <a:endParaRPr lang="en-US"/>
        </a:p>
      </dgm:t>
    </dgm:pt>
    <dgm:pt modelId="{B1B6B6D2-2DFB-48B4-9B15-44414DD89F5D}" type="parTrans" cxnId="{15CB1D4A-E5E6-43C1-8899-60A2ED548848}">
      <dgm:prSet/>
      <dgm:spPr/>
      <dgm:t>
        <a:bodyPr/>
        <a:lstStyle/>
        <a:p>
          <a:endParaRPr lang="en-US"/>
        </a:p>
      </dgm:t>
    </dgm:pt>
    <dgm:pt modelId="{EFE714C8-A252-43C0-B935-4D658814143C}" type="sibTrans" cxnId="{15CB1D4A-E5E6-43C1-8899-60A2ED548848}">
      <dgm:prSet/>
      <dgm:spPr/>
      <dgm:t>
        <a:bodyPr/>
        <a:lstStyle/>
        <a:p>
          <a:endParaRPr lang="en-US"/>
        </a:p>
      </dgm:t>
    </dgm:pt>
    <dgm:pt modelId="{6571A49C-0EC6-49A7-B1D3-19B4E8F548CB}">
      <dgm:prSet/>
      <dgm:spPr/>
      <dgm:t>
        <a:bodyPr/>
        <a:lstStyle/>
        <a:p>
          <a:r>
            <a:rPr lang="ko-KR"/>
            <a:t>전달 보장 데이터 (Guaranteed)</a:t>
          </a:r>
          <a:endParaRPr lang="en-US"/>
        </a:p>
      </dgm:t>
    </dgm:pt>
    <dgm:pt modelId="{837647CE-6D80-44A3-B2B0-23903A80CFF9}" type="parTrans" cxnId="{D699A38E-B20B-4097-BC7D-7803E6DB197D}">
      <dgm:prSet/>
      <dgm:spPr/>
      <dgm:t>
        <a:bodyPr/>
        <a:lstStyle/>
        <a:p>
          <a:endParaRPr lang="en-US"/>
        </a:p>
      </dgm:t>
    </dgm:pt>
    <dgm:pt modelId="{D6D47780-1C35-4E59-90A8-66DC722C97EC}" type="sibTrans" cxnId="{D699A38E-B20B-4097-BC7D-7803E6DB197D}">
      <dgm:prSet/>
      <dgm:spPr/>
      <dgm:t>
        <a:bodyPr/>
        <a:lstStyle/>
        <a:p>
          <a:endParaRPr lang="en-US"/>
        </a:p>
      </dgm:t>
    </dgm:pt>
    <dgm:pt modelId="{E03065C4-4480-418D-9152-6635906314FF}">
      <dgm:prSet/>
      <dgm:spPr/>
      <dgm:t>
        <a:bodyPr/>
        <a:lstStyle/>
        <a:p>
          <a:r>
            <a:rPr lang="ko-KR"/>
            <a:t>수신이 보장되어야 하며, 보낸 순서대로 도착하는 것도 보장. 게임에 있어 매우 중요한 대이터. 예시: 플레이어 총알 격발 이벤트</a:t>
          </a:r>
          <a:endParaRPr lang="en-US"/>
        </a:p>
      </dgm:t>
    </dgm:pt>
    <dgm:pt modelId="{8972E064-4CE0-4A2E-ADE5-0359F1713E1E}" type="parTrans" cxnId="{7F0FC66B-96ED-40D4-AF5B-2AF4ADE05763}">
      <dgm:prSet/>
      <dgm:spPr/>
      <dgm:t>
        <a:bodyPr/>
        <a:lstStyle/>
        <a:p>
          <a:endParaRPr lang="en-US"/>
        </a:p>
      </dgm:t>
    </dgm:pt>
    <dgm:pt modelId="{54CA2553-8564-4816-A04C-946EEFE6D7ED}" type="sibTrans" cxnId="{7F0FC66B-96ED-40D4-AF5B-2AF4ADE05763}">
      <dgm:prSet/>
      <dgm:spPr/>
      <dgm:t>
        <a:bodyPr/>
        <a:lstStyle/>
        <a:p>
          <a:endParaRPr lang="en-US"/>
        </a:p>
      </dgm:t>
    </dgm:pt>
    <dgm:pt modelId="{474DC390-5950-46CA-BF5C-2D3A4277883E}">
      <dgm:prSet/>
      <dgm:spPr/>
      <dgm:t>
        <a:bodyPr/>
        <a:lstStyle/>
        <a:p>
          <a:r>
            <a:rPr lang="ko-KR"/>
            <a:t>최신 상태 데이터 (Most recent state)</a:t>
          </a:r>
          <a:endParaRPr lang="en-US"/>
        </a:p>
      </dgm:t>
    </dgm:pt>
    <dgm:pt modelId="{B6F6D37A-9C26-43AD-8CFC-D7228A54DA9B}" type="parTrans" cxnId="{C5D23013-B11D-4F11-B5E2-80C4173A6D6B}">
      <dgm:prSet/>
      <dgm:spPr/>
      <dgm:t>
        <a:bodyPr/>
        <a:lstStyle/>
        <a:p>
          <a:endParaRPr lang="en-US"/>
        </a:p>
      </dgm:t>
    </dgm:pt>
    <dgm:pt modelId="{F2033531-61B6-4F2A-B697-7D9B4CAAEDB1}" type="sibTrans" cxnId="{C5D23013-B11D-4F11-B5E2-80C4173A6D6B}">
      <dgm:prSet/>
      <dgm:spPr/>
      <dgm:t>
        <a:bodyPr/>
        <a:lstStyle/>
        <a:p>
          <a:endParaRPr lang="en-US"/>
        </a:p>
      </dgm:t>
    </dgm:pt>
    <dgm:pt modelId="{EF9A7512-8CA5-49D7-9ECA-7D26CC44F9E4}">
      <dgm:prSet/>
      <dgm:spPr/>
      <dgm:t>
        <a:bodyPr/>
        <a:lstStyle/>
        <a:p>
          <a:r>
            <a:rPr lang="ko-KR"/>
            <a:t>최신 상태가 아니면 전달할 의미가 없는 데이터. 예: 특정 플레이어의 체력 수치. 지금 현재 HP를 알고 있다면 5초 전의 HP가 얼마인지 굳이 알 필요 없음</a:t>
          </a:r>
          <a:endParaRPr lang="en-US"/>
        </a:p>
      </dgm:t>
    </dgm:pt>
    <dgm:pt modelId="{E5B4A3A7-90AD-44AF-A715-54064C6019D0}" type="parTrans" cxnId="{51C2D81C-5532-461A-A191-A4312CD45C22}">
      <dgm:prSet/>
      <dgm:spPr/>
      <dgm:t>
        <a:bodyPr/>
        <a:lstStyle/>
        <a:p>
          <a:endParaRPr lang="en-US"/>
        </a:p>
      </dgm:t>
    </dgm:pt>
    <dgm:pt modelId="{F5D029CC-6180-4664-AC80-324B80666CF3}" type="sibTrans" cxnId="{51C2D81C-5532-461A-A191-A4312CD45C22}">
      <dgm:prSet/>
      <dgm:spPr/>
      <dgm:t>
        <a:bodyPr/>
        <a:lstStyle/>
        <a:p>
          <a:endParaRPr lang="en-US"/>
        </a:p>
      </dgm:t>
    </dgm:pt>
    <dgm:pt modelId="{9938ED29-36E8-4C99-A68C-1963EDB704CE}">
      <dgm:prSet/>
      <dgm:spPr/>
      <dgm:t>
        <a:bodyPr/>
        <a:lstStyle/>
        <a:p>
          <a:r>
            <a:rPr lang="ko-KR"/>
            <a:t>특급 전달 보장 데이터 (Guaranteed quickest)</a:t>
          </a:r>
          <a:endParaRPr lang="en-US"/>
        </a:p>
      </dgm:t>
    </dgm:pt>
    <dgm:pt modelId="{80D64779-4FDC-41F1-8CE2-9377AA5B459A}" type="parTrans" cxnId="{9F94CEFB-1426-4E9F-87E8-0CEE8B229494}">
      <dgm:prSet/>
      <dgm:spPr/>
      <dgm:t>
        <a:bodyPr/>
        <a:lstStyle/>
        <a:p>
          <a:endParaRPr lang="en-US"/>
        </a:p>
      </dgm:t>
    </dgm:pt>
    <dgm:pt modelId="{F1CC97B9-A699-4A97-90E7-99C45BF8A214}" type="sibTrans" cxnId="{9F94CEFB-1426-4E9F-87E8-0CEE8B229494}">
      <dgm:prSet/>
      <dgm:spPr/>
      <dgm:t>
        <a:bodyPr/>
        <a:lstStyle/>
        <a:p>
          <a:endParaRPr lang="en-US"/>
        </a:p>
      </dgm:t>
    </dgm:pt>
    <dgm:pt modelId="{399E6DB4-B519-4E6A-B9D7-344528BC884E}">
      <dgm:prSet/>
      <dgm:spPr/>
      <dgm:t>
        <a:bodyPr/>
        <a:lstStyle/>
        <a:p>
          <a:r>
            <a:rPr lang="ko-KR"/>
            <a:t>최우선으로 보내야 하며 아울러 전달이 보장되어야 하는 데이터. 예: 플레이어 위치 정보. 시간이 지체 될 수록 정보의 가치가 급격히 떨어지므로 최대한 빨리 전달 필요</a:t>
          </a:r>
          <a:endParaRPr lang="en-US"/>
        </a:p>
      </dgm:t>
    </dgm:pt>
    <dgm:pt modelId="{16893B40-EA01-442F-A4EC-CB7A6EF5C0DC}" type="parTrans" cxnId="{210C8876-7682-4D8E-A3DE-85ED0E69309F}">
      <dgm:prSet/>
      <dgm:spPr/>
      <dgm:t>
        <a:bodyPr/>
        <a:lstStyle/>
        <a:p>
          <a:endParaRPr lang="en-US"/>
        </a:p>
      </dgm:t>
    </dgm:pt>
    <dgm:pt modelId="{91B939E8-F240-4A7A-830F-339C09E4A2EF}" type="sibTrans" cxnId="{210C8876-7682-4D8E-A3DE-85ED0E69309F}">
      <dgm:prSet/>
      <dgm:spPr/>
      <dgm:t>
        <a:bodyPr/>
        <a:lstStyle/>
        <a:p>
          <a:endParaRPr lang="en-US"/>
        </a:p>
      </dgm:t>
    </dgm:pt>
    <dgm:pt modelId="{2247227B-4226-4885-9CD4-BAE781A17F8B}" type="pres">
      <dgm:prSet presAssocID="{727EB53D-FBC9-4566-9335-539A037A8B2E}" presName="linear" presStyleCnt="0">
        <dgm:presLayoutVars>
          <dgm:animLvl val="lvl"/>
          <dgm:resizeHandles val="exact"/>
        </dgm:presLayoutVars>
      </dgm:prSet>
      <dgm:spPr/>
    </dgm:pt>
    <dgm:pt modelId="{3FE7590A-C6C9-4DA9-91E4-549262BBA8AF}" type="pres">
      <dgm:prSet presAssocID="{240929D4-3D4E-40B5-8B60-7B0C27773D5F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4EFA8EA9-90CD-47E4-927B-C865446D0983}" type="pres">
      <dgm:prSet presAssocID="{240929D4-3D4E-40B5-8B60-7B0C27773D5F}" presName="childText" presStyleLbl="revTx" presStyleIdx="0" presStyleCnt="4">
        <dgm:presLayoutVars>
          <dgm:bulletEnabled val="1"/>
        </dgm:presLayoutVars>
      </dgm:prSet>
      <dgm:spPr/>
    </dgm:pt>
    <dgm:pt modelId="{7C2BD410-DAF1-49DF-ACE4-3E10C6A473EE}" type="pres">
      <dgm:prSet presAssocID="{6571A49C-0EC6-49A7-B1D3-19B4E8F548CB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D5B809DB-D9FC-4D05-A62A-22263641F904}" type="pres">
      <dgm:prSet presAssocID="{6571A49C-0EC6-49A7-B1D3-19B4E8F548CB}" presName="childText" presStyleLbl="revTx" presStyleIdx="1" presStyleCnt="4">
        <dgm:presLayoutVars>
          <dgm:bulletEnabled val="1"/>
        </dgm:presLayoutVars>
      </dgm:prSet>
      <dgm:spPr/>
    </dgm:pt>
    <dgm:pt modelId="{752931FF-F8FA-4A85-8B87-59387D11F88A}" type="pres">
      <dgm:prSet presAssocID="{474DC390-5950-46CA-BF5C-2D3A4277883E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6B6EB7C6-8DA7-4D4B-BBDD-9050B0C58173}" type="pres">
      <dgm:prSet presAssocID="{474DC390-5950-46CA-BF5C-2D3A4277883E}" presName="childText" presStyleLbl="revTx" presStyleIdx="2" presStyleCnt="4">
        <dgm:presLayoutVars>
          <dgm:bulletEnabled val="1"/>
        </dgm:presLayoutVars>
      </dgm:prSet>
      <dgm:spPr/>
    </dgm:pt>
    <dgm:pt modelId="{45AB3E16-70E0-40C1-9DEB-563409B0B958}" type="pres">
      <dgm:prSet presAssocID="{9938ED29-36E8-4C99-A68C-1963EDB704CE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06FBBA73-FEE4-4D12-B70C-EFFFA82F6A19}" type="pres">
      <dgm:prSet presAssocID="{9938ED29-36E8-4C99-A68C-1963EDB704CE}" presName="childText" presStyleLbl="revTx" presStyleIdx="3" presStyleCnt="4">
        <dgm:presLayoutVars>
          <dgm:bulletEnabled val="1"/>
        </dgm:presLayoutVars>
      </dgm:prSet>
      <dgm:spPr/>
    </dgm:pt>
  </dgm:ptLst>
  <dgm:cxnLst>
    <dgm:cxn modelId="{C5D23013-B11D-4F11-B5E2-80C4173A6D6B}" srcId="{727EB53D-FBC9-4566-9335-539A037A8B2E}" destId="{474DC390-5950-46CA-BF5C-2D3A4277883E}" srcOrd="2" destOrd="0" parTransId="{B6F6D37A-9C26-43AD-8CFC-D7228A54DA9B}" sibTransId="{F2033531-61B6-4F2A-B697-7D9B4CAAEDB1}"/>
    <dgm:cxn modelId="{51C2D81C-5532-461A-A191-A4312CD45C22}" srcId="{474DC390-5950-46CA-BF5C-2D3A4277883E}" destId="{EF9A7512-8CA5-49D7-9ECA-7D26CC44F9E4}" srcOrd="0" destOrd="0" parTransId="{E5B4A3A7-90AD-44AF-A715-54064C6019D0}" sibTransId="{F5D029CC-6180-4664-AC80-324B80666CF3}"/>
    <dgm:cxn modelId="{FB2C0521-2B69-4A8F-AE31-A75A8E800273}" type="presOf" srcId="{9938ED29-36E8-4C99-A68C-1963EDB704CE}" destId="{45AB3E16-70E0-40C1-9DEB-563409B0B958}" srcOrd="0" destOrd="0" presId="urn:microsoft.com/office/officeart/2005/8/layout/vList2"/>
    <dgm:cxn modelId="{094B405D-C4ED-4AF8-AE5C-A031680E0234}" type="presOf" srcId="{727EB53D-FBC9-4566-9335-539A037A8B2E}" destId="{2247227B-4226-4885-9CD4-BAE781A17F8B}" srcOrd="0" destOrd="0" presId="urn:microsoft.com/office/officeart/2005/8/layout/vList2"/>
    <dgm:cxn modelId="{91E86A5F-CE73-454C-A19B-2930CB68C80B}" srcId="{727EB53D-FBC9-4566-9335-539A037A8B2E}" destId="{240929D4-3D4E-40B5-8B60-7B0C27773D5F}" srcOrd="0" destOrd="0" parTransId="{CFBFA3EE-F298-40ED-AB2E-B0FFF8D0812C}" sibTransId="{DF8291C8-A742-4C0A-AA0B-A9C5AEBC03D5}"/>
    <dgm:cxn modelId="{15CB1D4A-E5E6-43C1-8899-60A2ED548848}" srcId="{240929D4-3D4E-40B5-8B60-7B0C27773D5F}" destId="{1C8DB075-D45B-4303-A82C-024EBDB62B49}" srcOrd="0" destOrd="0" parTransId="{B1B6B6D2-2DFB-48B4-9B15-44414DD89F5D}" sibTransId="{EFE714C8-A252-43C0-B935-4D658814143C}"/>
    <dgm:cxn modelId="{7F0FC66B-96ED-40D4-AF5B-2AF4ADE05763}" srcId="{6571A49C-0EC6-49A7-B1D3-19B4E8F548CB}" destId="{E03065C4-4480-418D-9152-6635906314FF}" srcOrd="0" destOrd="0" parTransId="{8972E064-4CE0-4A2E-ADE5-0359F1713E1E}" sibTransId="{54CA2553-8564-4816-A04C-946EEFE6D7ED}"/>
    <dgm:cxn modelId="{210C8876-7682-4D8E-A3DE-85ED0E69309F}" srcId="{9938ED29-36E8-4C99-A68C-1963EDB704CE}" destId="{399E6DB4-B519-4E6A-B9D7-344528BC884E}" srcOrd="0" destOrd="0" parTransId="{16893B40-EA01-442F-A4EC-CB7A6EF5C0DC}" sibTransId="{91B939E8-F240-4A7A-830F-339C09E4A2EF}"/>
    <dgm:cxn modelId="{DD00AB7A-4595-4A3A-A90E-A4CAE646CC2F}" type="presOf" srcId="{E03065C4-4480-418D-9152-6635906314FF}" destId="{D5B809DB-D9FC-4D05-A62A-22263641F904}" srcOrd="0" destOrd="0" presId="urn:microsoft.com/office/officeart/2005/8/layout/vList2"/>
    <dgm:cxn modelId="{D699A38E-B20B-4097-BC7D-7803E6DB197D}" srcId="{727EB53D-FBC9-4566-9335-539A037A8B2E}" destId="{6571A49C-0EC6-49A7-B1D3-19B4E8F548CB}" srcOrd="1" destOrd="0" parTransId="{837647CE-6D80-44A3-B2B0-23903A80CFF9}" sibTransId="{D6D47780-1C35-4E59-90A8-66DC722C97EC}"/>
    <dgm:cxn modelId="{F382DA91-51C8-4EF1-8CEB-AEC41F2E45B5}" type="presOf" srcId="{6571A49C-0EC6-49A7-B1D3-19B4E8F548CB}" destId="{7C2BD410-DAF1-49DF-ACE4-3E10C6A473EE}" srcOrd="0" destOrd="0" presId="urn:microsoft.com/office/officeart/2005/8/layout/vList2"/>
    <dgm:cxn modelId="{E8C6FDB9-023A-4F91-8BE2-262A87856BC4}" type="presOf" srcId="{474DC390-5950-46CA-BF5C-2D3A4277883E}" destId="{752931FF-F8FA-4A85-8B87-59387D11F88A}" srcOrd="0" destOrd="0" presId="urn:microsoft.com/office/officeart/2005/8/layout/vList2"/>
    <dgm:cxn modelId="{1284ECC0-9CB3-43BF-BA90-0CE6D6FA9FE9}" type="presOf" srcId="{1C8DB075-D45B-4303-A82C-024EBDB62B49}" destId="{4EFA8EA9-90CD-47E4-927B-C865446D0983}" srcOrd="0" destOrd="0" presId="urn:microsoft.com/office/officeart/2005/8/layout/vList2"/>
    <dgm:cxn modelId="{9E8EBADD-0BBE-4D0C-A400-EE38135D7C2C}" type="presOf" srcId="{240929D4-3D4E-40B5-8B60-7B0C27773D5F}" destId="{3FE7590A-C6C9-4DA9-91E4-549262BBA8AF}" srcOrd="0" destOrd="0" presId="urn:microsoft.com/office/officeart/2005/8/layout/vList2"/>
    <dgm:cxn modelId="{BFD096EE-60D1-47D3-9BDF-38A656707293}" type="presOf" srcId="{EF9A7512-8CA5-49D7-9ECA-7D26CC44F9E4}" destId="{6B6EB7C6-8DA7-4D4B-BBDD-9050B0C58173}" srcOrd="0" destOrd="0" presId="urn:microsoft.com/office/officeart/2005/8/layout/vList2"/>
    <dgm:cxn modelId="{1EA6B8F6-9354-414F-A30E-6F56A43574C7}" type="presOf" srcId="{399E6DB4-B519-4E6A-B9D7-344528BC884E}" destId="{06FBBA73-FEE4-4D12-B70C-EFFFA82F6A19}" srcOrd="0" destOrd="0" presId="urn:microsoft.com/office/officeart/2005/8/layout/vList2"/>
    <dgm:cxn modelId="{9F94CEFB-1426-4E9F-87E8-0CEE8B229494}" srcId="{727EB53D-FBC9-4566-9335-539A037A8B2E}" destId="{9938ED29-36E8-4C99-A68C-1963EDB704CE}" srcOrd="3" destOrd="0" parTransId="{80D64779-4FDC-41F1-8CE2-9377AA5B459A}" sibTransId="{F1CC97B9-A699-4A97-90E7-99C45BF8A214}"/>
    <dgm:cxn modelId="{C7ECD9F0-6460-490D-81AA-114D059553A5}" type="presParOf" srcId="{2247227B-4226-4885-9CD4-BAE781A17F8B}" destId="{3FE7590A-C6C9-4DA9-91E4-549262BBA8AF}" srcOrd="0" destOrd="0" presId="urn:microsoft.com/office/officeart/2005/8/layout/vList2"/>
    <dgm:cxn modelId="{E39682BC-63E3-450D-9FB9-3E4C31E162B8}" type="presParOf" srcId="{2247227B-4226-4885-9CD4-BAE781A17F8B}" destId="{4EFA8EA9-90CD-47E4-927B-C865446D0983}" srcOrd="1" destOrd="0" presId="urn:microsoft.com/office/officeart/2005/8/layout/vList2"/>
    <dgm:cxn modelId="{FCF0D609-C159-4541-9F00-21D3B991F570}" type="presParOf" srcId="{2247227B-4226-4885-9CD4-BAE781A17F8B}" destId="{7C2BD410-DAF1-49DF-ACE4-3E10C6A473EE}" srcOrd="2" destOrd="0" presId="urn:microsoft.com/office/officeart/2005/8/layout/vList2"/>
    <dgm:cxn modelId="{03773DEC-3C36-45DA-8843-F3858295A4AD}" type="presParOf" srcId="{2247227B-4226-4885-9CD4-BAE781A17F8B}" destId="{D5B809DB-D9FC-4D05-A62A-22263641F904}" srcOrd="3" destOrd="0" presId="urn:microsoft.com/office/officeart/2005/8/layout/vList2"/>
    <dgm:cxn modelId="{0BF889BD-66F0-400A-B3B6-854DDA1223B6}" type="presParOf" srcId="{2247227B-4226-4885-9CD4-BAE781A17F8B}" destId="{752931FF-F8FA-4A85-8B87-59387D11F88A}" srcOrd="4" destOrd="0" presId="urn:microsoft.com/office/officeart/2005/8/layout/vList2"/>
    <dgm:cxn modelId="{494D8436-8008-4A12-9D33-F1559F56ECA7}" type="presParOf" srcId="{2247227B-4226-4885-9CD4-BAE781A17F8B}" destId="{6B6EB7C6-8DA7-4D4B-BBDD-9050B0C58173}" srcOrd="5" destOrd="0" presId="urn:microsoft.com/office/officeart/2005/8/layout/vList2"/>
    <dgm:cxn modelId="{A61D3BFA-73C3-436F-99F8-1C938AE29829}" type="presParOf" srcId="{2247227B-4226-4885-9CD4-BAE781A17F8B}" destId="{45AB3E16-70E0-40C1-9DEB-563409B0B958}" srcOrd="6" destOrd="0" presId="urn:microsoft.com/office/officeart/2005/8/layout/vList2"/>
    <dgm:cxn modelId="{47787BFC-9768-41E6-B2BA-A888825F3588}" type="presParOf" srcId="{2247227B-4226-4885-9CD4-BAE781A17F8B}" destId="{06FBBA73-FEE4-4D12-B70C-EFFFA82F6A19}" srcOrd="7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E2A4E91-DB84-458E-B4C4-3742ED9BE9C3}">
      <dsp:nvSpPr>
        <dsp:cNvPr id="0" name=""/>
        <dsp:cNvSpPr/>
      </dsp:nvSpPr>
      <dsp:spPr>
        <a:xfrm>
          <a:off x="0" y="42145"/>
          <a:ext cx="5811128" cy="65110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2100" kern="1200" dirty="0"/>
            <a:t>온라인 게임</a:t>
          </a:r>
          <a:endParaRPr lang="en-US" sz="2100" kern="1200" dirty="0"/>
        </a:p>
      </dsp:txBody>
      <dsp:txXfrm>
        <a:off x="31784" y="73929"/>
        <a:ext cx="5747560" cy="587537"/>
      </dsp:txXfrm>
    </dsp:sp>
    <dsp:sp modelId="{D0ECCF7A-16B1-4F89-8326-AAA5BD5AD1F1}">
      <dsp:nvSpPr>
        <dsp:cNvPr id="0" name=""/>
        <dsp:cNvSpPr/>
      </dsp:nvSpPr>
      <dsp:spPr>
        <a:xfrm>
          <a:off x="0" y="693250"/>
          <a:ext cx="5811128" cy="10867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503" tIns="26670" rIns="149352" bIns="2667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ko-KR" sz="1600" kern="1200"/>
            <a:t>대형 통신망을 통해 지리적으로 멀리 떨어진 컴퓨터끼리 연결하여 플</a:t>
          </a:r>
          <a:r>
            <a:rPr lang="ko-KR" sz="1600" kern="1200" dirty="0"/>
            <a:t>레</a:t>
          </a:r>
          <a:r>
            <a:rPr lang="ko-KR" sz="1600" kern="1200"/>
            <a:t>이하는 게임</a:t>
          </a:r>
          <a:endParaRPr lang="en-US" sz="1600" kern="120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ko-KR" sz="1600" kern="1200" dirty="0"/>
            <a:t>인터넷을 포함한 모든 종류의 통신망(ex.전화망)</a:t>
          </a:r>
          <a:endParaRPr lang="en-US" sz="1600" kern="1200" dirty="0"/>
        </a:p>
      </dsp:txBody>
      <dsp:txXfrm>
        <a:off x="0" y="693250"/>
        <a:ext cx="5811128" cy="1086750"/>
      </dsp:txXfrm>
    </dsp:sp>
    <dsp:sp modelId="{5FB1CA45-2E47-4556-975C-BF82A00747FE}">
      <dsp:nvSpPr>
        <dsp:cNvPr id="0" name=""/>
        <dsp:cNvSpPr/>
      </dsp:nvSpPr>
      <dsp:spPr>
        <a:xfrm>
          <a:off x="0" y="1780000"/>
          <a:ext cx="5811128" cy="651105"/>
        </a:xfrm>
        <a:prstGeom prst="roundRect">
          <a:avLst/>
        </a:prstGeom>
        <a:solidFill>
          <a:schemeClr val="accent2">
            <a:hueOff val="3221807"/>
            <a:satOff val="-9246"/>
            <a:lumOff val="-1480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2100" kern="1200" dirty="0"/>
            <a:t>90년대 인터넷의 폭발적인 대중적 보급 기반</a:t>
          </a:r>
          <a:endParaRPr lang="en-US" sz="2100" kern="1200" dirty="0"/>
        </a:p>
      </dsp:txBody>
      <dsp:txXfrm>
        <a:off x="31784" y="1811784"/>
        <a:ext cx="5747560" cy="587537"/>
      </dsp:txXfrm>
    </dsp:sp>
    <dsp:sp modelId="{DA03367B-D23A-4E56-B296-A9A5086CF117}">
      <dsp:nvSpPr>
        <dsp:cNvPr id="0" name=""/>
        <dsp:cNvSpPr/>
      </dsp:nvSpPr>
      <dsp:spPr>
        <a:xfrm>
          <a:off x="0" y="2431105"/>
          <a:ext cx="5811128" cy="2173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503" tIns="26670" rIns="149352" bIns="2667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ko-KR" sz="1600" kern="1200" dirty="0"/>
            <a:t>예시</a:t>
          </a:r>
          <a:endParaRPr lang="en-US" sz="1600" kern="1200" dirty="0"/>
        </a:p>
        <a:p>
          <a:pPr marL="342900" lvl="2" indent="-171450" algn="l" defTabSz="7112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ko-KR" sz="1600" kern="1200" dirty="0" err="1"/>
            <a:t>퀘이크</a:t>
          </a:r>
          <a:r>
            <a:rPr lang="ko-KR" sz="1600" kern="1200" dirty="0"/>
            <a:t>(1996, ID Software) </a:t>
          </a:r>
          <a:r>
            <a:rPr lang="en-US" sz="1600" kern="1200" dirty="0">
              <a:hlinkClick xmlns:r="http://schemas.openxmlformats.org/officeDocument/2006/relationships" r:id="rId1"/>
            </a:rPr>
            <a:t>https://www.youtube.com/watch?v=MkED3x0TjYU</a:t>
          </a:r>
          <a:r>
            <a:rPr lang="en-US" sz="1600" kern="1200" dirty="0">
              <a:latin typeface="맑은 고딕" panose="02110004020202020204"/>
            </a:rPr>
            <a:t> (X)</a:t>
          </a:r>
          <a:endParaRPr lang="en-US" sz="1600" kern="1200" dirty="0"/>
        </a:p>
        <a:p>
          <a:pPr marL="342900" lvl="2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 dirty="0">
              <a:hlinkClick xmlns:r="http://schemas.openxmlformats.org/officeDocument/2006/relationships" r:id="rId2"/>
            </a:rPr>
            <a:t>https://www.youtube.com/watch?v=eJnnZ3_1prk</a:t>
          </a:r>
          <a:endParaRPr lang="en-US" altLang="ko-KR" sz="1600" kern="1200" dirty="0">
            <a:latin typeface="맑은 고딕" panose="02110004020202020204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ko-KR" sz="1600" kern="1200" err="1"/>
            <a:t>언리얼</a:t>
          </a:r>
          <a:r>
            <a:rPr lang="ko-KR" sz="1600" kern="1200"/>
            <a:t>(1998, Epic Games) </a:t>
          </a:r>
          <a:r>
            <a:rPr lang="en-US" sz="1600" kern="1200" dirty="0">
              <a:hlinkClick xmlns:r="http://schemas.openxmlformats.org/officeDocument/2006/relationships" r:id="rId3"/>
            </a:rPr>
            <a:t>https://www.youtube.com/watch?v=yEVNbYhHZT0</a:t>
          </a:r>
          <a:endParaRPr lang="en-US" sz="1600" kern="1200" dirty="0"/>
        </a:p>
      </dsp:txBody>
      <dsp:txXfrm>
        <a:off x="0" y="2431105"/>
        <a:ext cx="5811128" cy="2173500"/>
      </dsp:txXfrm>
    </dsp:sp>
    <dsp:sp modelId="{D4A4A0ED-E5AC-446F-8A18-9DA3CF38CF7E}">
      <dsp:nvSpPr>
        <dsp:cNvPr id="0" name=""/>
        <dsp:cNvSpPr/>
      </dsp:nvSpPr>
      <dsp:spPr>
        <a:xfrm>
          <a:off x="0" y="4604605"/>
          <a:ext cx="5811128" cy="651105"/>
        </a:xfrm>
        <a:prstGeom prst="roundRect">
          <a:avLst/>
        </a:prstGeom>
        <a:solidFill>
          <a:schemeClr val="accent2">
            <a:hueOff val="6443614"/>
            <a:satOff val="-18493"/>
            <a:lumOff val="-29609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2100" kern="1200" dirty="0"/>
            <a:t>랜 기반의 게임과 차이점</a:t>
          </a:r>
          <a:endParaRPr lang="en-US" sz="2100" kern="1200" dirty="0"/>
        </a:p>
      </dsp:txBody>
      <dsp:txXfrm>
        <a:off x="31784" y="4636389"/>
        <a:ext cx="5747560" cy="587537"/>
      </dsp:txXfrm>
    </dsp:sp>
    <dsp:sp modelId="{4A6558AC-49B1-4911-A161-2EE8B462E0C5}">
      <dsp:nvSpPr>
        <dsp:cNvPr id="0" name=""/>
        <dsp:cNvSpPr/>
      </dsp:nvSpPr>
      <dsp:spPr>
        <a:xfrm>
          <a:off x="0" y="5255710"/>
          <a:ext cx="5811128" cy="3803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503" tIns="26670" rIns="149352" bIns="2667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ko-KR" sz="1600" kern="1200" dirty="0" err="1"/>
            <a:t>레이턴시</a:t>
          </a:r>
          <a:r>
            <a:rPr lang="ko-KR" sz="1600" kern="1200" dirty="0"/>
            <a:t>(Latency): 데이터 </a:t>
          </a:r>
          <a:r>
            <a:rPr lang="ko-KR" sz="1600" kern="1200" dirty="0" err="1"/>
            <a:t>전송시</a:t>
          </a:r>
          <a:r>
            <a:rPr lang="ko-KR" sz="1600" kern="1200" dirty="0"/>
            <a:t> 발생하는 시간 지연</a:t>
          </a:r>
          <a:endParaRPr lang="en-US" sz="1600" kern="1200" dirty="0"/>
        </a:p>
      </dsp:txBody>
      <dsp:txXfrm>
        <a:off x="0" y="5255710"/>
        <a:ext cx="5811128" cy="38036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FE7590A-C6C9-4DA9-91E4-549262BBA8AF}">
      <dsp:nvSpPr>
        <dsp:cNvPr id="0" name=""/>
        <dsp:cNvSpPr/>
      </dsp:nvSpPr>
      <dsp:spPr>
        <a:xfrm>
          <a:off x="0" y="241475"/>
          <a:ext cx="6666833" cy="558089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800" kern="1200"/>
            <a:t>전달 미보장 데이터 (Non-guaranteed)</a:t>
          </a:r>
          <a:endParaRPr lang="en-US" sz="1800" kern="1200"/>
        </a:p>
      </dsp:txBody>
      <dsp:txXfrm>
        <a:off x="27244" y="268719"/>
        <a:ext cx="6612345" cy="503601"/>
      </dsp:txXfrm>
    </dsp:sp>
    <dsp:sp modelId="{4EFA8EA9-90CD-47E4-927B-C865446D0983}">
      <dsp:nvSpPr>
        <dsp:cNvPr id="0" name=""/>
        <dsp:cNvSpPr/>
      </dsp:nvSpPr>
      <dsp:spPr>
        <a:xfrm>
          <a:off x="0" y="799565"/>
          <a:ext cx="6666833" cy="6147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1672" tIns="22860" rIns="128016" bIns="2286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ko-KR" sz="1400" kern="1200"/>
            <a:t>게임에 있어 별로 중요하지 않은 데이터 지칭. 대역폭이 고갈되면 이런 종류의 데이터부터 생략</a:t>
          </a:r>
          <a:endParaRPr lang="en-US" sz="1400" kern="1200"/>
        </a:p>
      </dsp:txBody>
      <dsp:txXfrm>
        <a:off x="0" y="799565"/>
        <a:ext cx="6666833" cy="614790"/>
      </dsp:txXfrm>
    </dsp:sp>
    <dsp:sp modelId="{7C2BD410-DAF1-49DF-ACE4-3E10C6A473EE}">
      <dsp:nvSpPr>
        <dsp:cNvPr id="0" name=""/>
        <dsp:cNvSpPr/>
      </dsp:nvSpPr>
      <dsp:spPr>
        <a:xfrm>
          <a:off x="0" y="1414355"/>
          <a:ext cx="6666833" cy="558089"/>
        </a:xfrm>
        <a:prstGeom prst="roundRect">
          <a:avLst/>
        </a:prstGeom>
        <a:gradFill rotWithShape="0">
          <a:gsLst>
            <a:gs pos="0">
              <a:schemeClr val="accent2">
                <a:hueOff val="2147871"/>
                <a:satOff val="-6164"/>
                <a:lumOff val="-987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2147871"/>
                <a:satOff val="-6164"/>
                <a:lumOff val="-987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2147871"/>
                <a:satOff val="-6164"/>
                <a:lumOff val="-987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800" kern="1200"/>
            <a:t>전달 보장 데이터 (Guaranteed)</a:t>
          </a:r>
          <a:endParaRPr lang="en-US" sz="1800" kern="1200"/>
        </a:p>
      </dsp:txBody>
      <dsp:txXfrm>
        <a:off x="27244" y="1441599"/>
        <a:ext cx="6612345" cy="503601"/>
      </dsp:txXfrm>
    </dsp:sp>
    <dsp:sp modelId="{D5B809DB-D9FC-4D05-A62A-22263641F904}">
      <dsp:nvSpPr>
        <dsp:cNvPr id="0" name=""/>
        <dsp:cNvSpPr/>
      </dsp:nvSpPr>
      <dsp:spPr>
        <a:xfrm>
          <a:off x="0" y="1972445"/>
          <a:ext cx="6666833" cy="6147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1672" tIns="22860" rIns="128016" bIns="2286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ko-KR" sz="1400" kern="1200"/>
            <a:t>수신이 보장되어야 하며, 보낸 순서대로 도착하는 것도 보장. 게임에 있어 매우 중요한 대이터. 예시: 플레이어 총알 격발 이벤트</a:t>
          </a:r>
          <a:endParaRPr lang="en-US" sz="1400" kern="1200"/>
        </a:p>
      </dsp:txBody>
      <dsp:txXfrm>
        <a:off x="0" y="1972445"/>
        <a:ext cx="6666833" cy="614790"/>
      </dsp:txXfrm>
    </dsp:sp>
    <dsp:sp modelId="{752931FF-F8FA-4A85-8B87-59387D11F88A}">
      <dsp:nvSpPr>
        <dsp:cNvPr id="0" name=""/>
        <dsp:cNvSpPr/>
      </dsp:nvSpPr>
      <dsp:spPr>
        <a:xfrm>
          <a:off x="0" y="2587235"/>
          <a:ext cx="6666833" cy="558089"/>
        </a:xfrm>
        <a:prstGeom prst="roundRect">
          <a:avLst/>
        </a:prstGeom>
        <a:gradFill rotWithShape="0">
          <a:gsLst>
            <a:gs pos="0">
              <a:schemeClr val="accent2">
                <a:hueOff val="4295743"/>
                <a:satOff val="-12329"/>
                <a:lumOff val="-1973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4295743"/>
                <a:satOff val="-12329"/>
                <a:lumOff val="-1973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4295743"/>
                <a:satOff val="-12329"/>
                <a:lumOff val="-1973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800" kern="1200"/>
            <a:t>최신 상태 데이터 (Most recent state)</a:t>
          </a:r>
          <a:endParaRPr lang="en-US" sz="1800" kern="1200"/>
        </a:p>
      </dsp:txBody>
      <dsp:txXfrm>
        <a:off x="27244" y="2614479"/>
        <a:ext cx="6612345" cy="503601"/>
      </dsp:txXfrm>
    </dsp:sp>
    <dsp:sp modelId="{6B6EB7C6-8DA7-4D4B-BBDD-9050B0C58173}">
      <dsp:nvSpPr>
        <dsp:cNvPr id="0" name=""/>
        <dsp:cNvSpPr/>
      </dsp:nvSpPr>
      <dsp:spPr>
        <a:xfrm>
          <a:off x="0" y="3145325"/>
          <a:ext cx="6666833" cy="6147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1672" tIns="22860" rIns="128016" bIns="2286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ko-KR" sz="1400" kern="1200"/>
            <a:t>최신 상태가 아니면 전달할 의미가 없는 데이터. 예: 특정 플레이어의 체력 수치. 지금 현재 HP를 알고 있다면 5초 전의 HP가 얼마인지 굳이 알 필요 없음</a:t>
          </a:r>
          <a:endParaRPr lang="en-US" sz="1400" kern="1200"/>
        </a:p>
      </dsp:txBody>
      <dsp:txXfrm>
        <a:off x="0" y="3145325"/>
        <a:ext cx="6666833" cy="614790"/>
      </dsp:txXfrm>
    </dsp:sp>
    <dsp:sp modelId="{45AB3E16-70E0-40C1-9DEB-563409B0B958}">
      <dsp:nvSpPr>
        <dsp:cNvPr id="0" name=""/>
        <dsp:cNvSpPr/>
      </dsp:nvSpPr>
      <dsp:spPr>
        <a:xfrm>
          <a:off x="0" y="3760115"/>
          <a:ext cx="6666833" cy="558089"/>
        </a:xfrm>
        <a:prstGeom prst="roundRect">
          <a:avLst/>
        </a:prstGeom>
        <a:gradFill rotWithShape="0">
          <a:gsLst>
            <a:gs pos="0">
              <a:schemeClr val="accent2">
                <a:hueOff val="6443614"/>
                <a:satOff val="-18493"/>
                <a:lumOff val="-2960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6443614"/>
                <a:satOff val="-18493"/>
                <a:lumOff val="-2960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6443614"/>
                <a:satOff val="-18493"/>
                <a:lumOff val="-2960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800" kern="1200"/>
            <a:t>특급 전달 보장 데이터 (Guaranteed quickest)</a:t>
          </a:r>
          <a:endParaRPr lang="en-US" sz="1800" kern="1200"/>
        </a:p>
      </dsp:txBody>
      <dsp:txXfrm>
        <a:off x="27244" y="3787359"/>
        <a:ext cx="6612345" cy="503601"/>
      </dsp:txXfrm>
    </dsp:sp>
    <dsp:sp modelId="{06FBBA73-FEE4-4D12-B70C-EFFFA82F6A19}">
      <dsp:nvSpPr>
        <dsp:cNvPr id="0" name=""/>
        <dsp:cNvSpPr/>
      </dsp:nvSpPr>
      <dsp:spPr>
        <a:xfrm>
          <a:off x="0" y="4318205"/>
          <a:ext cx="6666833" cy="8942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1672" tIns="22860" rIns="128016" bIns="2286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ko-KR" sz="1400" kern="1200"/>
            <a:t>최우선으로 보내야 하며 아울러 전달이 보장되어야 하는 데이터. 예: 플레이어 위치 정보. 시간이 지체 될 수록 정보의 가치가 급격히 떨어지므로 최대한 빨리 전달 필요</a:t>
          </a:r>
          <a:endParaRPr lang="en-US" sz="1400" kern="1200"/>
        </a:p>
      </dsp:txBody>
      <dsp:txXfrm>
        <a:off x="0" y="4318205"/>
        <a:ext cx="6666833" cy="89424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B9A4D8-5409-4918-91B0-ADF86455BDDD}" type="datetimeFigureOut">
              <a:rPr lang="ko-KR" altLang="en-US" smtClean="0"/>
              <a:t>2025-09-06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0DE099-DC91-443D-BF76-4DA8DECB84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7498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MoHdOSuyovY" TargetMode="External"/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yEVNbYhHZT0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Week01</a:t>
            </a:r>
            <a:r>
              <a:rPr lang="en-US" altLang="ko-KR" dirty="0"/>
              <a:t>, </a:t>
            </a:r>
            <a:r>
              <a:rPr lang="en-US" altLang="ko-KR"/>
              <a:t>1</a:t>
            </a:r>
            <a:r>
              <a:rPr lang="en-US" altLang="ko-KR" baseline="30000"/>
              <a:t>st</a:t>
            </a:r>
            <a:r>
              <a:rPr lang="en-US" altLang="ko-KR"/>
              <a:t> class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0DE099-DC91-443D-BF76-4DA8DECB8470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53258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 Move Manager</a:t>
            </a:r>
            <a:endParaRPr lang="en-US" altLang="ko-KR" dirty="0"/>
          </a:p>
          <a:p>
            <a:r>
              <a:rPr lang="ko-KR" altLang="en-US" dirty="0" err="1">
                <a:ea typeface="맑은 고딕"/>
              </a:rPr>
              <a:t>역할</a:t>
            </a:r>
            <a:endParaRPr lang="en-US" altLang="ko-KR" dirty="0" err="1">
              <a:ea typeface="맑은 고딕"/>
            </a:endParaRPr>
          </a:p>
          <a:p>
            <a:pPr marL="285750" indent="-285750">
              <a:buFont typeface="Arial"/>
              <a:buChar char="•"/>
            </a:pPr>
            <a:r>
              <a:rPr lang="ko-KR" altLang="en-US" b="1" dirty="0" err="1">
                <a:ea typeface="맑은 고딕"/>
              </a:rPr>
              <a:t>내가</a:t>
            </a:r>
            <a:r>
              <a:rPr lang="en-US" altLang="ko-KR" b="1" dirty="0">
                <a:ea typeface="맑은 고딕"/>
              </a:rPr>
              <a:t> </a:t>
            </a:r>
            <a:r>
              <a:rPr lang="ko-KR" altLang="en-US" b="1" dirty="0" err="1">
                <a:ea typeface="맑은 고딕"/>
              </a:rPr>
              <a:t>조작하는</a:t>
            </a:r>
            <a:r>
              <a:rPr lang="en-US" altLang="ko-KR" b="1" dirty="0">
                <a:ea typeface="맑은 고딕"/>
              </a:rPr>
              <a:t> </a:t>
            </a:r>
            <a:r>
              <a:rPr lang="ko-KR" altLang="en-US" b="1" dirty="0" err="1">
                <a:ea typeface="맑은 고딕"/>
              </a:rPr>
              <a:t>캐릭터의</a:t>
            </a:r>
            <a:r>
              <a:rPr lang="en-US" altLang="ko-KR" b="1" dirty="0">
                <a:ea typeface="맑은 고딕"/>
              </a:rPr>
              <a:t> </a:t>
            </a:r>
            <a:r>
              <a:rPr lang="ko-KR" altLang="en-US" b="1" dirty="0" err="1">
                <a:ea typeface="맑은 고딕"/>
              </a:rPr>
              <a:t>움직임</a:t>
            </a:r>
            <a:r>
              <a:rPr lang="en-US" altLang="ko-KR" b="1" dirty="0">
                <a:ea typeface="맑은 고딕"/>
              </a:rPr>
              <a:t> </a:t>
            </a:r>
            <a:r>
              <a:rPr lang="ko-KR" altLang="en-US" b="1" dirty="0" err="1">
                <a:ea typeface="맑은 고딕"/>
              </a:rPr>
              <a:t>데이터를</a:t>
            </a:r>
            <a:r>
              <a:rPr lang="en-US" altLang="ko-KR" b="1" dirty="0">
                <a:ea typeface="맑은 고딕"/>
              </a:rPr>
              <a:t> </a:t>
            </a:r>
            <a:r>
              <a:rPr lang="ko-KR" altLang="en-US" b="1" dirty="0" err="1">
                <a:ea typeface="맑은 고딕"/>
              </a:rPr>
              <a:t>관리</a:t>
            </a:r>
            <a:r>
              <a:rPr lang="ko-KR" altLang="en-US" dirty="0" err="1">
                <a:ea typeface="맑은 고딕"/>
              </a:rPr>
              <a:t>하는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 err="1">
                <a:ea typeface="맑은 고딕"/>
              </a:rPr>
              <a:t>모듈이다</a:t>
            </a:r>
            <a:r>
              <a:rPr lang="en-US" dirty="0"/>
              <a:t>.</a:t>
            </a:r>
            <a:endParaRPr lang="en-US" altLang="ko-KR" dirty="0"/>
          </a:p>
          <a:p>
            <a:pPr marL="285750" indent="-285750">
              <a:buFont typeface="Arial"/>
              <a:buChar char="•"/>
            </a:pPr>
            <a:r>
              <a:rPr lang="ko-KR" altLang="en-US" dirty="0" err="1">
                <a:ea typeface="맑은 고딕"/>
              </a:rPr>
              <a:t>입력</a:t>
            </a:r>
            <a:r>
              <a:rPr lang="en-US" dirty="0"/>
              <a:t>(</a:t>
            </a:r>
            <a:r>
              <a:rPr lang="ko-KR" altLang="en-US" dirty="0" err="1">
                <a:ea typeface="맑은 고딕"/>
              </a:rPr>
              <a:t>키보드</a:t>
            </a:r>
            <a:r>
              <a:rPr lang="en-US" dirty="0"/>
              <a:t>,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마우스</a:t>
            </a:r>
            <a:r>
              <a:rPr lang="en-US" dirty="0"/>
              <a:t>,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컨트롤러</a:t>
            </a:r>
            <a:r>
              <a:rPr lang="en-US" dirty="0"/>
              <a:t>)</a:t>
            </a:r>
            <a:r>
              <a:rPr lang="ko-KR" altLang="en-US" dirty="0">
                <a:ea typeface="맑은 고딕"/>
              </a:rPr>
              <a:t>을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받아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서버에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전송하고</a:t>
            </a:r>
            <a:r>
              <a:rPr lang="en-US" dirty="0"/>
              <a:t>,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동시에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그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결과를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게임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화면에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반영한다</a:t>
            </a:r>
            <a:r>
              <a:rPr lang="en-US" dirty="0"/>
              <a:t>.</a:t>
            </a:r>
            <a:endParaRPr lang="en-US" altLang="ko-KR" dirty="0"/>
          </a:p>
          <a:p>
            <a:r>
              <a:rPr lang="ko-KR" altLang="en-US" dirty="0" err="1">
                <a:ea typeface="맑은 고딕"/>
              </a:rPr>
              <a:t>주요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 err="1">
                <a:ea typeface="맑은 고딕"/>
              </a:rPr>
              <a:t>기능</a:t>
            </a:r>
            <a:endParaRPr lang="en-US" altLang="ko-KR" dirty="0" err="1">
              <a:ea typeface="맑은 고딕"/>
            </a:endParaRPr>
          </a:p>
          <a:p>
            <a:pPr marL="285750" indent="-285750">
              <a:buFont typeface="Arial"/>
              <a:buChar char="•"/>
            </a:pPr>
            <a:r>
              <a:rPr lang="ko-KR" altLang="en-US" b="1" dirty="0" err="1">
                <a:ea typeface="맑은 고딕"/>
              </a:rPr>
              <a:t>입력</a:t>
            </a:r>
            <a:r>
              <a:rPr lang="en-US" altLang="ko-KR" b="1" dirty="0">
                <a:ea typeface="맑은 고딕"/>
              </a:rPr>
              <a:t> </a:t>
            </a:r>
            <a:r>
              <a:rPr lang="ko-KR" altLang="en-US" b="1" dirty="0">
                <a:ea typeface="맑은 고딕"/>
              </a:rPr>
              <a:t>캡처</a:t>
            </a:r>
            <a:r>
              <a:rPr lang="en-US" altLang="ko-KR" b="1" dirty="0">
                <a:ea typeface="맑은 고딕"/>
              </a:rPr>
              <a:t> </a:t>
            </a:r>
            <a:r>
              <a:rPr lang="ko-KR" altLang="en-US" b="1" dirty="0">
                <a:ea typeface="맑은 고딕"/>
              </a:rPr>
              <a:t>및</a:t>
            </a:r>
            <a:r>
              <a:rPr lang="en-US" altLang="ko-KR" b="1" dirty="0">
                <a:ea typeface="맑은 고딕"/>
              </a:rPr>
              <a:t> </a:t>
            </a:r>
            <a:r>
              <a:rPr lang="ko-KR" altLang="en-US" b="1" dirty="0">
                <a:ea typeface="맑은 고딕"/>
              </a:rPr>
              <a:t>전송</a:t>
            </a:r>
            <a:endParaRPr lang="en-US" altLang="ko-KR" dirty="0">
              <a:ea typeface="맑은 고딕"/>
            </a:endParaRPr>
          </a:p>
          <a:p>
            <a:pPr marL="742950" lvl="2" indent="-285750">
              <a:buFont typeface="Wingdings"/>
              <a:buChar char="§"/>
            </a:pPr>
            <a:r>
              <a:rPr lang="ko-KR" altLang="en-US" err="1">
                <a:ea typeface="맑은 고딕"/>
              </a:rPr>
              <a:t>내가</a:t>
            </a:r>
            <a:r>
              <a:rPr lang="en-US"/>
              <a:t> W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키를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누르면</a:t>
            </a:r>
            <a:r>
              <a:rPr lang="en-US"/>
              <a:t> "</a:t>
            </a:r>
            <a:r>
              <a:rPr lang="ko-KR" altLang="en-US">
                <a:ea typeface="맑은 고딕"/>
              </a:rPr>
              <a:t>앞으로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이동</a:t>
            </a:r>
            <a:r>
              <a:rPr lang="en-US"/>
              <a:t>"</a:t>
            </a:r>
            <a:r>
              <a:rPr lang="ko-KR" altLang="en-US">
                <a:ea typeface="맑은 고딕"/>
              </a:rPr>
              <a:t>이라는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입력을</a:t>
            </a:r>
            <a:r>
              <a:rPr lang="en-US"/>
              <a:t> Move Manager</a:t>
            </a:r>
            <a:r>
              <a:rPr lang="ko-KR" altLang="en-US">
                <a:ea typeface="맑은 고딕"/>
              </a:rPr>
              <a:t>가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서버에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전송</a:t>
            </a:r>
            <a:r>
              <a:rPr lang="en-US"/>
              <a:t>.</a:t>
            </a:r>
            <a:endParaRPr lang="en-US" altLang="ko-KR"/>
          </a:p>
          <a:p>
            <a:pPr marL="285750" indent="-285750">
              <a:buFont typeface="Arial"/>
              <a:buChar char="•"/>
            </a:pPr>
            <a:r>
              <a:rPr lang="ko-KR" altLang="en-US" b="1" dirty="0" err="1">
                <a:ea typeface="맑은 고딕"/>
              </a:rPr>
              <a:t>클라이언트</a:t>
            </a:r>
            <a:r>
              <a:rPr lang="en-US" altLang="ko-KR" b="1" dirty="0">
                <a:ea typeface="맑은 고딕"/>
              </a:rPr>
              <a:t> </a:t>
            </a:r>
            <a:r>
              <a:rPr lang="ko-KR" altLang="en-US" b="1" dirty="0">
                <a:ea typeface="맑은 고딕"/>
              </a:rPr>
              <a:t>측</a:t>
            </a:r>
            <a:r>
              <a:rPr lang="en-US" altLang="ko-KR" b="1" dirty="0">
                <a:ea typeface="맑은 고딕"/>
              </a:rPr>
              <a:t> </a:t>
            </a:r>
            <a:r>
              <a:rPr lang="ko-KR" altLang="en-US" b="1" dirty="0">
                <a:ea typeface="맑은 고딕"/>
              </a:rPr>
              <a:t>예측</a:t>
            </a:r>
            <a:r>
              <a:rPr lang="en-US" b="1" dirty="0"/>
              <a:t>(Client-side Prediction)</a:t>
            </a:r>
            <a:endParaRPr lang="en-US" altLang="ko-KR" dirty="0"/>
          </a:p>
          <a:p>
            <a:pPr marL="742950" lvl="2" indent="-285750">
              <a:buFont typeface="Wingdings"/>
              <a:buChar char="§"/>
            </a:pPr>
            <a:r>
              <a:rPr lang="ko-KR" altLang="en-US" err="1">
                <a:ea typeface="맑은 고딕"/>
              </a:rPr>
              <a:t>서버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응답을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기다리면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지연</a:t>
            </a:r>
            <a:r>
              <a:rPr lang="en-US"/>
              <a:t>(Lag)</a:t>
            </a:r>
            <a:r>
              <a:rPr lang="ko-KR" altLang="en-US">
                <a:ea typeface="맑은 고딕"/>
              </a:rPr>
              <a:t>이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생기므로</a:t>
            </a:r>
            <a:r>
              <a:rPr lang="en-US"/>
              <a:t>,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클라이언트에서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미리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이동을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반영</a:t>
            </a:r>
            <a:r>
              <a:rPr lang="en-US"/>
              <a:t>.</a:t>
            </a:r>
            <a:endParaRPr lang="en-US" altLang="ko-KR"/>
          </a:p>
          <a:p>
            <a:pPr marL="742950" lvl="2" indent="-285750">
              <a:buFont typeface="Wingdings"/>
              <a:buChar char="§"/>
            </a:pPr>
            <a:r>
              <a:rPr lang="ko-KR" altLang="en-US" dirty="0">
                <a:ea typeface="맑은 고딕"/>
              </a:rPr>
              <a:t>이후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서버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응답과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차이가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나면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위치를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보정</a:t>
            </a:r>
            <a:r>
              <a:rPr lang="en-US" dirty="0"/>
              <a:t>.</a:t>
            </a:r>
            <a:endParaRPr lang="en-US" dirty="0">
              <a:ea typeface="맑은 고딕"/>
            </a:endParaRPr>
          </a:p>
          <a:p>
            <a:pPr indent="-285750">
              <a:buFont typeface="Arial"/>
              <a:buChar char="•"/>
            </a:pPr>
            <a:r>
              <a:rPr lang="en-US" dirty="0"/>
              <a:t> Move </a:t>
            </a:r>
            <a:r>
              <a:rPr lang="en-US" err="1"/>
              <a:t>Manager</a:t>
            </a:r>
            <a:r>
              <a:rPr lang="ko-KR" altLang="en-US" err="1">
                <a:ea typeface="맑은 고딕"/>
              </a:rPr>
              <a:t>는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b="1" dirty="0">
                <a:ea typeface="맑은 고딕"/>
              </a:rPr>
              <a:t>내</a:t>
            </a:r>
            <a:r>
              <a:rPr lang="en-US" altLang="ko-KR" b="1" dirty="0">
                <a:ea typeface="맑은 고딕"/>
              </a:rPr>
              <a:t> </a:t>
            </a:r>
            <a:r>
              <a:rPr lang="ko-KR" altLang="en-US" b="1" err="1">
                <a:ea typeface="맑은 고딕"/>
              </a:rPr>
              <a:t>캐릭터의</a:t>
            </a:r>
            <a:r>
              <a:rPr lang="en-US" altLang="ko-KR" b="1" dirty="0">
                <a:ea typeface="맑은 고딕"/>
              </a:rPr>
              <a:t> </a:t>
            </a:r>
            <a:r>
              <a:rPr lang="ko-KR" altLang="en-US" b="1" err="1">
                <a:ea typeface="맑은 고딕"/>
              </a:rPr>
              <a:t>움직임을</a:t>
            </a:r>
            <a:r>
              <a:rPr lang="en-US" altLang="ko-KR" b="1" dirty="0">
                <a:ea typeface="맑은 고딕"/>
              </a:rPr>
              <a:t> </a:t>
            </a:r>
            <a:r>
              <a:rPr lang="ko-KR" altLang="en-US" b="1" err="1">
                <a:ea typeface="맑은 고딕"/>
              </a:rPr>
              <a:t>서버와</a:t>
            </a:r>
            <a:r>
              <a:rPr lang="en-US" altLang="ko-KR" b="1" dirty="0">
                <a:ea typeface="맑은 고딕"/>
              </a:rPr>
              <a:t> </a:t>
            </a:r>
            <a:r>
              <a:rPr lang="ko-KR" altLang="en-US" b="1" err="1">
                <a:ea typeface="맑은 고딕"/>
              </a:rPr>
              <a:t>동기화하는</a:t>
            </a:r>
            <a:r>
              <a:rPr lang="en-US" altLang="ko-KR" b="1" dirty="0">
                <a:ea typeface="맑은 고딕"/>
              </a:rPr>
              <a:t> </a:t>
            </a:r>
            <a:r>
              <a:rPr lang="ko-KR" altLang="en-US" b="1" err="1">
                <a:ea typeface="맑은 고딕"/>
              </a:rPr>
              <a:t>조정관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err="1">
                <a:ea typeface="맑은 고딕"/>
              </a:rPr>
              <a:t>역할을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한다</a:t>
            </a:r>
            <a:r>
              <a:rPr lang="en-US" dirty="0"/>
              <a:t>.</a:t>
            </a:r>
            <a:endParaRPr lang="en-US">
              <a:ea typeface="맑은 고딕"/>
            </a:endParaRPr>
          </a:p>
          <a:p>
            <a:endParaRPr lang="en-US" dirty="0">
              <a:latin typeface="Calibri"/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0DE099-DC91-443D-BF76-4DA8DECB8470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27190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ko-KR" altLang="en-US">
                <a:ea typeface="맑은 고딕"/>
              </a:rPr>
              <a:t>게임 시뮬레이션 중 발생하는 이벤트 </a:t>
            </a:r>
            <a:r>
              <a:rPr lang="ko-KR" altLang="en-US" err="1">
                <a:ea typeface="맑은 고딕"/>
              </a:rPr>
              <a:t>대기열</a:t>
            </a:r>
            <a:r>
              <a:rPr lang="ko-KR" altLang="en-US">
                <a:ea typeface="맑은 고딕"/>
              </a:rPr>
              <a:t> 관리</a:t>
            </a:r>
            <a:endParaRPr lang="en-US" altLang="ko-KR">
              <a:ea typeface="맑은 고딕"/>
            </a:endParaRPr>
          </a:p>
          <a:p>
            <a:pPr lvl="1">
              <a:lnSpc>
                <a:spcPct val="90000"/>
              </a:lnSpc>
              <a:spcBef>
                <a:spcPts val="500"/>
              </a:spcBef>
              <a:buFont typeface="Courier New,monospace"/>
              <a:buChar char="•"/>
            </a:pPr>
            <a:r>
              <a:rPr lang="ko-KR" altLang="en-US">
                <a:ea typeface="맑은 고딕"/>
              </a:rPr>
              <a:t>이들 이벤트는 일종의 간이 </a:t>
            </a:r>
            <a:r>
              <a:rPr lang="en-US" altLang="ko-KR">
                <a:ea typeface="맑은 고딕"/>
              </a:rPr>
              <a:t>RPC(</a:t>
            </a:r>
            <a:r>
              <a:rPr lang="en-US" altLang="ko-KR" err="1">
                <a:ea typeface="맑은 고딕"/>
              </a:rPr>
              <a:t>Remote</a:t>
            </a:r>
            <a:r>
              <a:rPr lang="ko-KR" altLang="en-US" dirty="0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Procedure</a:t>
            </a:r>
            <a:r>
              <a:rPr lang="ko-KR" altLang="en-US" dirty="0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Call</a:t>
            </a:r>
            <a:r>
              <a:rPr lang="en-US" altLang="ko-KR">
                <a:ea typeface="맑은 고딕"/>
              </a:rPr>
              <a:t>,</a:t>
            </a:r>
            <a:r>
              <a:rPr lang="ko-KR" altLang="en-US">
                <a:ea typeface="맑은 고딕"/>
              </a:rPr>
              <a:t> 원격 프로시저 호출</a:t>
            </a:r>
            <a:r>
              <a:rPr lang="en-US" altLang="ko-KR">
                <a:ea typeface="맑은 고딕"/>
              </a:rPr>
              <a:t>)</a:t>
            </a:r>
            <a:r>
              <a:rPr lang="ko-KR" altLang="en-US">
                <a:ea typeface="맑은 고딕"/>
              </a:rPr>
              <a:t>임</a:t>
            </a:r>
            <a:endParaRPr lang="en-US">
              <a:ea typeface="맑은 고딕"/>
            </a:endParaRPr>
          </a:p>
          <a:p>
            <a:pPr lvl="2">
              <a:lnSpc>
                <a:spcPct val="90000"/>
              </a:lnSpc>
              <a:spcBef>
                <a:spcPts val="500"/>
              </a:spcBef>
              <a:buFont typeface="Wingdings,Sans-Serif"/>
              <a:buChar char="•"/>
            </a:pPr>
            <a:r>
              <a:rPr lang="en-US" altLang="ko-KR">
                <a:ea typeface="맑은 고딕"/>
              </a:rPr>
              <a:t>RPC:</a:t>
            </a:r>
            <a:r>
              <a:rPr lang="ko-KR" altLang="en-US">
                <a:ea typeface="맑은 고딕"/>
              </a:rPr>
              <a:t> 호출 시 원격 </a:t>
            </a:r>
            <a:r>
              <a:rPr lang="ko-KR" altLang="en-US" err="1">
                <a:ea typeface="맑은 고딕"/>
              </a:rPr>
              <a:t>머신에서</a:t>
            </a:r>
            <a:r>
              <a:rPr lang="ko-KR" altLang="en-US">
                <a:ea typeface="맑은 고딕"/>
              </a:rPr>
              <a:t> 실행되는 함수</a:t>
            </a:r>
            <a:r>
              <a:rPr lang="en-US" altLang="ko-KR">
                <a:ea typeface="맑은 고딕"/>
              </a:rPr>
              <a:t>/</a:t>
            </a:r>
            <a:r>
              <a:rPr lang="ko-KR" altLang="en-US">
                <a:ea typeface="맑은 고딕"/>
              </a:rPr>
              <a:t>프로시저</a:t>
            </a:r>
            <a:endParaRPr lang="en-US" altLang="ko-KR">
              <a:ea typeface="맑은 고딕"/>
            </a:endParaRPr>
          </a:p>
          <a:p>
            <a:pPr lvl="1">
              <a:lnSpc>
                <a:spcPct val="90000"/>
              </a:lnSpc>
              <a:spcBef>
                <a:spcPts val="500"/>
              </a:spcBef>
              <a:buFont typeface="Courier New,monospace"/>
              <a:buChar char="•"/>
            </a:pPr>
            <a:r>
              <a:rPr lang="ko-KR" altLang="en-US">
                <a:ea typeface="맑은 고딕"/>
              </a:rPr>
              <a:t>이</a:t>
            </a:r>
            <a:r>
              <a:rPr lang="ko-KR" altLang="en-US" b="1">
                <a:ea typeface="맑은 고딕"/>
              </a:rPr>
              <a:t>벤트 전송 기록 추적 </a:t>
            </a:r>
            <a:r>
              <a:rPr lang="en-US" b="1"/>
              <a:t>-&gt;</a:t>
            </a:r>
            <a:r>
              <a:rPr lang="en-US" altLang="ko-KR" b="1" dirty="0">
                <a:ea typeface="맑은 고딕"/>
              </a:rPr>
              <a:t> </a:t>
            </a:r>
            <a:r>
              <a:rPr lang="ko-KR" altLang="en-US" b="1">
                <a:ea typeface="맑은 고딕"/>
              </a:rPr>
              <a:t>이벤트의 확실한 전달 보장</a:t>
            </a:r>
            <a:endParaRPr lang="en-US" altLang="ko-KR">
              <a:ea typeface="맑은 고딕"/>
            </a:endParaRPr>
          </a:p>
          <a:p>
            <a:pPr lvl="1">
              <a:lnSpc>
                <a:spcPct val="90000"/>
              </a:lnSpc>
              <a:spcBef>
                <a:spcPts val="500"/>
              </a:spcBef>
            </a:pPr>
            <a:endParaRPr lang="ko-KR" altLang="en-US" dirty="0"/>
          </a:p>
          <a:p>
            <a:endParaRPr lang="en-US" dirty="0">
              <a:latin typeface="Calibri"/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0DE099-DC91-443D-BF76-4DA8DECB8470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15381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&lt;</a:t>
            </a:r>
            <a:r>
              <a:rPr lang="ko-KR" altLang="en-US" sz="12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트라이브스</a:t>
            </a:r>
            <a:r>
              <a:rPr lang="en-US" altLang="ko-KR" sz="1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&gt; </a:t>
            </a:r>
            <a:r>
              <a:rPr lang="ko-KR" altLang="en-US" sz="1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네트워킹 모델의 주요 구성 요소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0DE099-DC91-443D-BF76-4DA8DECB8470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65413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hlinkClick r:id="rId3"/>
              </a:rPr>
              <a:t>https://www.youtube.com/watch?v=MoHdOSuyovY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0DE099-DC91-443D-BF76-4DA8DECB8470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66790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0DE099-DC91-443D-BF76-4DA8DECB8470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48207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PDP-1</a:t>
            </a:r>
            <a:r>
              <a:rPr lang="ko-KR" altLang="en-US" dirty="0"/>
              <a:t> </a:t>
            </a:r>
            <a:r>
              <a:rPr lang="en-US" altLang="ko-KR" dirty="0"/>
              <a:t>computer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0DE099-DC91-443D-BF76-4DA8DECB8470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6091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https://www.youtube.com/watch?v=lUqVwPFgXO4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0DE099-DC91-443D-BF76-4DA8DECB8470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60454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>
                <a:ea typeface="맑은 고딕"/>
                <a:hlinkClick r:id="rId3"/>
              </a:rPr>
              <a:t>https://www.youtube.com/watch?v=yEVNbYhHZT0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0DE099-DC91-443D-BF76-4DA8DECB8470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67888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 fontAlgn="t"/>
            <a:r>
              <a:rPr lang="en-US" altLang="ko-KR" b="1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World of Warcraft - E3 2003 Trailer</a:t>
            </a:r>
          </a:p>
          <a:p>
            <a:r>
              <a:rPr lang="en-US" altLang="ko-KR" dirty="0"/>
              <a:t>https://www.youtube.com/watch?v=1q0f4KtEiZ8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0DE099-DC91-443D-BF76-4DA8DECB8470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11795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https://www.youtube.com/watch?v=b197RnHhhJs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0DE099-DC91-443D-BF76-4DA8DECB8470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13553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>
                <a:ea typeface="맑은 고딕"/>
              </a:rPr>
              <a:t>고스트관리자</a:t>
            </a:r>
            <a:r>
              <a:rPr lang="en-US" altLang="ko-KR" dirty="0">
                <a:ea typeface="맑은 고딕"/>
              </a:rPr>
              <a:t>, </a:t>
            </a:r>
            <a:r>
              <a:rPr lang="ko-KR" altLang="en-US" dirty="0">
                <a:ea typeface="맑은 고딕"/>
              </a:rPr>
              <a:t>이동관리자</a:t>
            </a:r>
            <a:r>
              <a:rPr lang="en-US" altLang="ko-KR" dirty="0">
                <a:ea typeface="맑은 고딕"/>
              </a:rPr>
              <a:t>, </a:t>
            </a:r>
            <a:r>
              <a:rPr lang="ko-KR" altLang="en-US" dirty="0">
                <a:ea typeface="맑은 고딕"/>
              </a:rPr>
              <a:t>이벤트관리자</a:t>
            </a:r>
            <a:endParaRPr lang="en-US" altLang="ko-KR" dirty="0">
              <a:ea typeface="맑은 고딕"/>
            </a:endParaRPr>
          </a:p>
          <a:p>
            <a:r>
              <a:rPr lang="ko-KR" altLang="en-US" dirty="0" err="1">
                <a:ea typeface="맑은 고딕"/>
              </a:rPr>
              <a:t>스트림관리자</a:t>
            </a:r>
            <a:endParaRPr lang="en-US" altLang="ko-KR" dirty="0">
              <a:ea typeface="맑은 고딕"/>
            </a:endParaRPr>
          </a:p>
          <a:p>
            <a:r>
              <a:rPr lang="ko-KR" altLang="en-US" dirty="0">
                <a:ea typeface="맑은 고딕"/>
              </a:rPr>
              <a:t>연결관리자</a:t>
            </a:r>
            <a:endParaRPr lang="en-US" altLang="ko-KR" dirty="0">
              <a:ea typeface="맑은 고딕"/>
            </a:endParaRPr>
          </a:p>
          <a:p>
            <a:r>
              <a:rPr lang="ko-KR" altLang="en-US" dirty="0" err="1">
                <a:ea typeface="맑은 고딕"/>
              </a:rPr>
              <a:t>플렛폼</a:t>
            </a:r>
            <a:r>
              <a:rPr lang="ko-KR" altLang="en-US" dirty="0">
                <a:ea typeface="맑은 고딕"/>
              </a:rPr>
              <a:t> 패킷 모듈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0DE099-DC91-443D-BF76-4DA8DECB8470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96108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ko-KR" altLang="en-US"/>
              <a:t>상위 수준에서 고스트 관리자가 하는 일은 특정 클라이언트에게 유의미하다고 여겨지는 동적 객체를 복제 혹은 </a:t>
            </a:r>
            <a:r>
              <a:rPr lang="en-US" altLang="ko-KR"/>
              <a:t>'</a:t>
            </a:r>
            <a:r>
              <a:rPr lang="ko-KR" altLang="en-US"/>
              <a:t>고스트</a:t>
            </a:r>
            <a:r>
              <a:rPr lang="en-US" altLang="ko-KR"/>
              <a:t>'</a:t>
            </a:r>
            <a:r>
              <a:rPr lang="ko-KR" altLang="en-US"/>
              <a:t> 사본을 만드는 역할</a:t>
            </a:r>
            <a:endParaRPr lang="en-US" altLang="ko-KR"/>
          </a:p>
          <a:p>
            <a:pPr lvl="1">
              <a:lnSpc>
                <a:spcPct val="90000"/>
              </a:lnSpc>
              <a:spcBef>
                <a:spcPts val="500"/>
              </a:spcBef>
              <a:buFont typeface="Courier New,monospace"/>
              <a:buChar char="•"/>
            </a:pPr>
            <a:r>
              <a:rPr lang="ko-KR" altLang="en-US">
                <a:ea typeface="맑은 고딕"/>
              </a:rPr>
              <a:t>클라이언트가 서버로 </a:t>
            </a:r>
            <a:r>
              <a:rPr lang="ko-KR" altLang="en-US" err="1">
                <a:ea typeface="맑은 고딕"/>
              </a:rPr>
              <a:t>부터</a:t>
            </a:r>
            <a:r>
              <a:rPr lang="ko-KR" altLang="en-US">
                <a:ea typeface="맑은 고딕"/>
              </a:rPr>
              <a:t> 받아둔 여러 객체 정보를 일컬어 클라이언트상 서버 객체의 </a:t>
            </a:r>
            <a:r>
              <a:rPr lang="en-US" altLang="ko-KR">
                <a:ea typeface="맑은 고딕"/>
              </a:rPr>
              <a:t>'</a:t>
            </a:r>
            <a:r>
              <a:rPr lang="ko-KR" altLang="en-US" err="1">
                <a:ea typeface="맑은 고딕"/>
              </a:rPr>
              <a:t>고스트</a:t>
            </a:r>
            <a:r>
              <a:rPr lang="en-US" altLang="ko-KR" err="1">
                <a:ea typeface="맑은 고딕"/>
              </a:rPr>
              <a:t>'</a:t>
            </a:r>
            <a:r>
              <a:rPr lang="ko-KR" altLang="en-US" err="1">
                <a:ea typeface="맑은 고딕"/>
              </a:rPr>
              <a:t>라</a:t>
            </a:r>
            <a:r>
              <a:rPr lang="ko-KR" altLang="en-US">
                <a:ea typeface="맑은 고딕"/>
              </a:rPr>
              <a:t> 칭함</a:t>
            </a:r>
            <a:endParaRPr lang="en-US" altLang="ko-KR">
              <a:ea typeface="맑은 고딕"/>
            </a:endParaRPr>
          </a:p>
          <a:p>
            <a:pPr lvl="1">
              <a:lnSpc>
                <a:spcPct val="90000"/>
              </a:lnSpc>
              <a:spcBef>
                <a:spcPts val="500"/>
              </a:spcBef>
              <a:buFont typeface="Courier New,monospace"/>
              <a:buChar char="•"/>
            </a:pPr>
            <a:r>
              <a:rPr lang="ko-KR" altLang="en-US"/>
              <a:t>이런 고스트를 전송</a:t>
            </a:r>
            <a:r>
              <a:rPr lang="en-US" altLang="ko-KR"/>
              <a:t>/</a:t>
            </a:r>
            <a:r>
              <a:rPr lang="ko-KR" altLang="en-US"/>
              <a:t>수신 하는 것이 고스트 관리자의 역할</a:t>
            </a:r>
            <a:endParaRPr lang="en-US" altLang="ko-KR"/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Courier New,monospace"/>
              <a:buChar char="o"/>
            </a:pPr>
            <a:r>
              <a:rPr lang="ko-KR" altLang="en-US"/>
              <a:t>클라이언트에게 객체 정보를 보낼 때 고스트 관리자는 딱 필요한 정보만 걸러서 보냄</a:t>
            </a:r>
            <a:endParaRPr lang="en-US" altLang="ko-KR"/>
          </a:p>
          <a:p>
            <a:pPr lvl="1">
              <a:lnSpc>
                <a:spcPct val="90000"/>
              </a:lnSpc>
              <a:spcBef>
                <a:spcPts val="500"/>
              </a:spcBef>
              <a:buFont typeface="Courier New,monospace"/>
              <a:buChar char="•"/>
            </a:pPr>
            <a:r>
              <a:rPr lang="ko-KR" altLang="en-US"/>
              <a:t>게임 시뮬레이션 계층이 해당 정보를 책임지고 판단</a:t>
            </a:r>
            <a:r>
              <a:rPr lang="en-US" altLang="ko-KR"/>
              <a:t>-&gt;</a:t>
            </a:r>
            <a:r>
              <a:rPr lang="ko-KR" altLang="en-US"/>
              <a:t>객체의 고유한 우선순위 부여</a:t>
            </a:r>
            <a:endParaRPr lang="en-US" altLang="ko-KR"/>
          </a:p>
          <a:p>
            <a:pPr lvl="1">
              <a:lnSpc>
                <a:spcPct val="90000"/>
              </a:lnSpc>
              <a:spcBef>
                <a:spcPts val="500"/>
              </a:spcBef>
              <a:buFont typeface="Courier New,monospace"/>
              <a:buChar char="•"/>
            </a:pPr>
            <a:r>
              <a:rPr lang="ko-KR" altLang="en-US"/>
              <a:t>우선순위 계산 후</a:t>
            </a:r>
            <a:r>
              <a:rPr lang="en-US" altLang="ko-KR"/>
              <a:t>,</a:t>
            </a:r>
            <a:r>
              <a:rPr lang="ko-KR" altLang="en-US"/>
              <a:t> 서버에서 클라이언트로 가능한한 많은 객체 상태를 전송하는 것이 고스트 관리자의 역할</a:t>
            </a:r>
            <a:endParaRPr lang="en-US" altLang="ko-KR"/>
          </a:p>
          <a:p>
            <a:pPr lvl="1">
              <a:lnSpc>
                <a:spcPct val="90000"/>
              </a:lnSpc>
              <a:spcBef>
                <a:spcPts val="500"/>
              </a:spcBef>
              <a:buFont typeface="Courier New,monospace"/>
              <a:buChar char="•"/>
            </a:pPr>
            <a:r>
              <a:rPr lang="ko-KR" altLang="en-US" b="1">
                <a:ea typeface="맑은 고딕"/>
              </a:rPr>
              <a:t>모든 클라이언트가 가장 최신의 상태로 업데이트되어 </a:t>
            </a:r>
            <a:r>
              <a:rPr lang="ko-KR" altLang="en-US" b="1" err="1">
                <a:ea typeface="맑은 고딕"/>
              </a:rPr>
              <a:t>있게끔하</a:t>
            </a:r>
            <a:r>
              <a:rPr lang="ko-KR" altLang="en-US" b="1">
                <a:ea typeface="맑은 고딕"/>
              </a:rPr>
              <a:t> 보장하는 것이 고스트 매니저의 중요한 책무</a:t>
            </a:r>
            <a:endParaRPr lang="en-US">
              <a:ea typeface="맑은 고딕"/>
            </a:endParaRP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Courier New,monospace"/>
              <a:buChar char="o"/>
            </a:pPr>
            <a:r>
              <a:rPr lang="en-US" altLang="ko-KR"/>
              <a:t>128</a:t>
            </a:r>
            <a:r>
              <a:rPr lang="ko-KR" altLang="en-US"/>
              <a:t>유저의 멀티플레이를 실현함에 있어 가장 중요한 시스템</a:t>
            </a:r>
            <a:endParaRPr lang="ko-KR" altLang="en-US" dirty="0"/>
          </a:p>
          <a:p>
            <a:pPr lvl="1">
              <a:lnSpc>
                <a:spcPct val="90000"/>
              </a:lnSpc>
              <a:spcBef>
                <a:spcPts val="500"/>
              </a:spcBef>
              <a:buFont typeface="Courier New,monospace"/>
              <a:buChar char="•"/>
            </a:pPr>
            <a:endParaRPr lang="ko-KR" altLang="en-US" dirty="0"/>
          </a:p>
          <a:p>
            <a:endParaRPr lang="en-US" dirty="0">
              <a:latin typeface="Calibri"/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0DE099-DC91-443D-BF76-4DA8DECB8470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85002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007264-3B2C-9A79-179E-E77A6E077D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9CC1DF0-940B-C373-749C-09FE6B30EF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EDAE639-93A1-59B7-4305-190DE68F0A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82B72-8432-4BA7-8C37-4E09B7C45348}" type="datetimeFigureOut">
              <a:rPr lang="ko-KR" altLang="en-US" smtClean="0"/>
              <a:t>2025-09-06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B91E1C3-B337-4298-AE94-7D56D3FDBD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D067AAA-B6AA-CF1F-2997-D9C9283E6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6281F-ECBF-4C9A-80E9-927F2D503D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70830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2D7E4D-7DCC-7D38-91E2-9C41E20D06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6753734-D043-FDC1-018A-AB9AFE78C4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0C5ACE6-14E0-15A4-BC17-4B102E8094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82B72-8432-4BA7-8C37-4E09B7C45348}" type="datetimeFigureOut">
              <a:rPr lang="ko-KR" altLang="en-US" smtClean="0"/>
              <a:t>2025-09-06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1F21E30-F2B6-8B43-4D1D-FD920590B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D5488F3-174D-F9E2-C3CA-5ED7980B3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6281F-ECBF-4C9A-80E9-927F2D503D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56093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5CAA91D-B857-8633-567B-583B3890439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78A23EF-C921-0E16-FBB2-0214812A9C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1CF18C6-176C-9202-69E6-DE28D65555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82B72-8432-4BA7-8C37-4E09B7C45348}" type="datetimeFigureOut">
              <a:rPr lang="ko-KR" altLang="en-US" smtClean="0"/>
              <a:t>2025-09-06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429F48F-6CEF-CF5A-F003-80D44D407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429445B-F3BA-9F6C-FF18-5982355941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6281F-ECBF-4C9A-80E9-927F2D503D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84690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35F8A3-D998-33C4-ACAD-62B9941645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63F5D54-CC96-2152-EC3D-F1309429B6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BE19FC3-35E8-00A7-411C-DC166F84CB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82B72-8432-4BA7-8C37-4E09B7C45348}" type="datetimeFigureOut">
              <a:rPr lang="ko-KR" altLang="en-US" smtClean="0"/>
              <a:t>2025-09-06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696373C-514C-052C-83D4-E55CC2DF8E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4D9E971-FB85-BF19-C322-22C7CF34A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6281F-ECBF-4C9A-80E9-927F2D503D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89568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1E01F1-4F87-42EE-0C05-357E15290B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24DFD71-7B3D-7EA9-1801-D6638BDE55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A82D91A-F2E8-36E6-FECB-52B7FAE515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82B72-8432-4BA7-8C37-4E09B7C45348}" type="datetimeFigureOut">
              <a:rPr lang="ko-KR" altLang="en-US" smtClean="0"/>
              <a:t>2025-09-06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6C7814A-7E98-CC78-B787-DED59F5829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E73D448-D220-A0C5-D69A-61EDBF115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6281F-ECBF-4C9A-80E9-927F2D503D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53702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E935AB-C430-7F30-D77D-42F8D8215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1179CAF-55CF-6D65-BD4F-78D5F52F69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C6F1CFD-DA60-BCF1-85E5-832F75A487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9F14FD6-300F-0403-BD88-E03896127E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82B72-8432-4BA7-8C37-4E09B7C45348}" type="datetimeFigureOut">
              <a:rPr lang="ko-KR" altLang="en-US" smtClean="0"/>
              <a:t>2025-09-06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78809BB-EBF4-B00B-1762-9D40260075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1DBED73-AD9C-A278-590A-CB776EB151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6281F-ECBF-4C9A-80E9-927F2D503D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59621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85FFA8-3DF2-1E65-BA44-36F3DF8B84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C996F5B-EB51-8A1D-EB40-73F51A9A47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99A4911-4E5D-8E5B-030F-48E906EAE0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E50B9BA-CDD9-D287-2953-3D2AB8F739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9657081-449B-7147-454C-A406318E3BF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A14A954-DBAE-4092-5DDA-AA5CAA81D7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82B72-8432-4BA7-8C37-4E09B7C45348}" type="datetimeFigureOut">
              <a:rPr lang="ko-KR" altLang="en-US" smtClean="0"/>
              <a:t>2025-09-06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96A1587-846A-0C44-297D-C83B2F9BFA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812C1B0-DF90-25DE-5448-491DEB627B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6281F-ECBF-4C9A-80E9-927F2D503D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5438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7EDB57-3C5A-38BA-D975-239006933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7595F5C-3B5D-7D0E-D0DB-17A68F2655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82B72-8432-4BA7-8C37-4E09B7C45348}" type="datetimeFigureOut">
              <a:rPr lang="ko-KR" altLang="en-US" smtClean="0"/>
              <a:t>2025-09-06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5C16EB1-516A-83AF-7080-051AB1C35E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8BCBC0A-47DE-5916-A9EF-15430368F4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6281F-ECBF-4C9A-80E9-927F2D503D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02270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DB87248-7019-4A15-BFA9-E2A8AF792C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82B72-8432-4BA7-8C37-4E09B7C45348}" type="datetimeFigureOut">
              <a:rPr lang="ko-KR" altLang="en-US" smtClean="0"/>
              <a:t>2025-09-06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2AE95B6-BBEA-71A4-156B-91435E8D56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59101EE-3E86-3127-EACC-0C436E5011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6281F-ECBF-4C9A-80E9-927F2D503D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22121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9124CF-5B27-39E1-19AC-FCFD14A0F1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699D940-D77E-5951-3C5C-9F5080FD63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48391AB-1CC6-269A-8E2E-68B6203640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4F13890-1E02-F8A7-1B10-99C539F1C5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82B72-8432-4BA7-8C37-4E09B7C45348}" type="datetimeFigureOut">
              <a:rPr lang="ko-KR" altLang="en-US" smtClean="0"/>
              <a:t>2025-09-06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0FBA611-0DD0-A5FB-E9F4-461EDCB9B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57E2E8D-442C-1D00-622A-FEBC09447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6281F-ECBF-4C9A-80E9-927F2D503D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61147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32A49D-62E4-F964-C47F-D53A7055EC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2FC2E2B-0AE4-9A03-33CF-8F39BBFB253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55D4869-0074-064E-39E6-F5FCDBA45D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9815A8D-3368-25BF-C43E-352F6A67A8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82B72-8432-4BA7-8C37-4E09B7C45348}" type="datetimeFigureOut">
              <a:rPr lang="ko-KR" altLang="en-US" smtClean="0"/>
              <a:t>2025-09-06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BABE29F-178F-A4E8-493B-54F7945316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A11C579-6C2D-F81C-62D0-9DECA4B5E8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6281F-ECBF-4C9A-80E9-927F2D503D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20939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9933709-02D4-0DC6-393F-960977B44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AD88B59-6CCB-C496-3D6E-230D353270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B36B8C4-9F54-6EE0-ED61-FF2B25AFA9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8282B72-8432-4BA7-8C37-4E09B7C45348}" type="datetimeFigureOut">
              <a:rPr lang="ko-KR" altLang="en-US" smtClean="0"/>
              <a:t>2025-09-06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7162A5F-E2E1-4B48-6929-2F1EDEE7DF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7C01E9E-8FCD-F7B5-5159-93694E67A3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236281F-ECBF-4C9A-80E9-927F2D503D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08515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CF9XKRWnsTY?feature=oembed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9Gep3LwLKWk" TargetMode="External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9Gep3LwLKWk?feature=oembed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MnqLJpgq7jc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MnqLJpgq7jc?feature=oembed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eJnnZ3_1prk?feature=oembed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yEVNbYhHZT0?feature=oembed" TargetMode="External"/><Relationship Id="rId4" Type="http://schemas.openxmlformats.org/officeDocument/2006/relationships/image" Target="../media/image16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vzawLtaQ5Ls" TargetMode="External"/><Relationship Id="rId2" Type="http://schemas.openxmlformats.org/officeDocument/2006/relationships/hyperlink" Target="https://www.researchgate.net/publication/243708892_The_Lessons_of_Lucasfilm''s_Habitat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southparkstudios.com/episodes/hk2x6r/south-park-make-love-not-warcraft-season-10-ep-8" TargetMode="External"/><Relationship Id="rId4" Type="http://schemas.openxmlformats.org/officeDocument/2006/relationships/hyperlink" Target="https://www.youtube.com/watch?v=1q0f4KtEiZ8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1yia3-foHLE?feature=oembed" TargetMode="Externa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vzawLtaQ5Ls?feature=oembed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1q0f4KtEiZ8?feature=oembed" TargetMode="External"/><Relationship Id="rId4" Type="http://schemas.openxmlformats.org/officeDocument/2006/relationships/image" Target="../media/image20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youtube.com/watch?v=kBNGJRF06ck" TargetMode="External"/><Relationship Id="rId4" Type="http://schemas.openxmlformats.org/officeDocument/2006/relationships/hyperlink" Target="https://www.youtube.com/watch?v=b197RnHhhJs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b197RnHhhJs?feature=oembed" TargetMode="External"/><Relationship Id="rId4" Type="http://schemas.openxmlformats.org/officeDocument/2006/relationships/image" Target="../media/image23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kBNGJRF06ck?feature=oembed" TargetMode="Externa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HiiWWD9FkN0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HiiWWD9FkN0?feature=oembed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e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MoHdOSuyovY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rLX_AoOinM4" TargetMode="External"/><Relationship Id="rId2" Type="http://schemas.openxmlformats.org/officeDocument/2006/relationships/hyperlink" Target="https://www.youtube.com/watch?v=6PG2mdU_i8k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eg"/><Relationship Id="rId4" Type="http://schemas.openxmlformats.org/officeDocument/2006/relationships/hyperlink" Target="https://www.youtube.com/watch?v=CwZAKJ8Y6YU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MoHdOSuyovY?feature=oembed" TargetMode="External"/><Relationship Id="rId4" Type="http://schemas.openxmlformats.org/officeDocument/2006/relationships/image" Target="../media/image29.jpe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6PG2mdU_i8k?feature=oembed" TargetMode="Externa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rLX_AoOinM4?feature=oembed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CwZAKJ8Y6YU?feature=oembed" TargetMode="External"/><Relationship Id="rId4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ObelXscHeps" TargetMode="External"/><Relationship Id="rId2" Type="http://schemas.openxmlformats.org/officeDocument/2006/relationships/hyperlink" Target="https://www.youtube.com/watch?v=lUqVwPFgXO4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CF9XKRWnsTY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ObelXscHeps?feature=oembed" TargetMode="External"/><Relationship Id="rId4" Type="http://schemas.openxmlformats.org/officeDocument/2006/relationships/image" Target="../media/image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8">
            <a:extLst>
              <a:ext uri="{FF2B5EF4-FFF2-40B4-BE49-F238E27FC236}">
                <a16:creationId xmlns:a16="http://schemas.microsoft.com/office/drawing/2014/main" id="{6F828D28-8E09-41CC-8229-3070B5467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비디오 30" descr="핵심 라우터에 연결된 배선">
            <a:extLst>
              <a:ext uri="{FF2B5EF4-FFF2-40B4-BE49-F238E27FC236}">
                <a16:creationId xmlns:a16="http://schemas.microsoft.com/office/drawing/2014/main" id="{47208D72-997E-C365-7039-9AA9E2B59A1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t="101" r="-1" b="182"/>
          <a:stretch/>
        </p:blipFill>
        <p:spPr>
          <a:xfrm>
            <a:off x="20" y="-22"/>
            <a:ext cx="12191977" cy="6858022"/>
          </a:xfrm>
          <a:prstGeom prst="rect">
            <a:avLst/>
          </a:prstGeom>
        </p:spPr>
      </p:pic>
      <p:sp>
        <p:nvSpPr>
          <p:cNvPr id="32" name="Rectangle 10">
            <a:extLst>
              <a:ext uri="{FF2B5EF4-FFF2-40B4-BE49-F238E27FC236}">
                <a16:creationId xmlns:a16="http://schemas.microsoft.com/office/drawing/2014/main" id="{D5B012D8-7F27-4758-9AC6-C889B154B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103377" y="1100316"/>
            <a:ext cx="6858003" cy="4657347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B5A9E0A-C387-62E3-B8BC-5A125AFE78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6" y="643467"/>
            <a:ext cx="10432743" cy="3569242"/>
          </a:xfrm>
        </p:spPr>
        <p:txBody>
          <a:bodyPr anchor="t">
            <a:normAutofit/>
          </a:bodyPr>
          <a:lstStyle/>
          <a:p>
            <a:pPr algn="l"/>
            <a:r>
              <a:rPr lang="en-US" altLang="ko-KR" sz="5200" dirty="0">
                <a:solidFill>
                  <a:srgbClr val="FFFFFF"/>
                </a:solidFill>
                <a:ea typeface="맑은 고딕"/>
              </a:rPr>
              <a:t>Ch01. </a:t>
            </a:r>
            <a:r>
              <a:rPr lang="ko-KR" altLang="en-US" sz="5200" dirty="0">
                <a:solidFill>
                  <a:srgbClr val="FFFFFF"/>
                </a:solidFill>
                <a:ea typeface="맑은 고딕"/>
              </a:rPr>
              <a:t>네트워크 게임의 개요</a:t>
            </a:r>
            <a:endParaRPr lang="en-US" altLang="ko-KR" sz="5200" baseline="30000" dirty="0">
              <a:solidFill>
                <a:srgbClr val="FFFFFF"/>
              </a:solidFill>
              <a:ea typeface="맑은 고딕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25D6263-1277-31B1-00ED-9F6541487D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466" y="4551037"/>
            <a:ext cx="5449479" cy="1578054"/>
          </a:xfrm>
        </p:spPr>
        <p:txBody>
          <a:bodyPr anchor="b">
            <a:normAutofit/>
          </a:bodyPr>
          <a:lstStyle/>
          <a:p>
            <a:pPr algn="l"/>
            <a:r>
              <a:rPr lang="en-US" altLang="ko-KR" dirty="0">
                <a:solidFill>
                  <a:srgbClr val="FFFFFF"/>
                </a:solidFill>
              </a:rPr>
              <a:t>Game Server Programming</a:t>
            </a:r>
          </a:p>
        </p:txBody>
      </p:sp>
      <p:sp>
        <p:nvSpPr>
          <p:cNvPr id="33" name="Rectangle 12">
            <a:extLst>
              <a:ext uri="{FF2B5EF4-FFF2-40B4-BE49-F238E27FC236}">
                <a16:creationId xmlns:a16="http://schemas.microsoft.com/office/drawing/2014/main" id="{4063B759-00FC-46D1-9898-8E8625268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40187" y="2206184"/>
            <a:ext cx="6858003" cy="2445624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098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77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31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C5A21C-2FC0-3A8C-544E-8C6E9E430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406" y="33286"/>
            <a:ext cx="10515600" cy="1325563"/>
          </a:xfrm>
        </p:spPr>
        <p:txBody>
          <a:bodyPr/>
          <a:lstStyle/>
          <a:p>
            <a:r>
              <a:rPr lang="ko-KR" altLang="en-US" dirty="0">
                <a:latin typeface="Malgun Gothic"/>
                <a:ea typeface="Malgun Gothic"/>
              </a:rPr>
              <a:t>미로전쟁(</a:t>
            </a:r>
            <a:r>
              <a:rPr lang="ko-KR" altLang="en-US" dirty="0" err="1">
                <a:latin typeface="Malgun Gothic"/>
                <a:ea typeface="Malgun Gothic"/>
              </a:rPr>
              <a:t>Maze</a:t>
            </a:r>
            <a:r>
              <a:rPr lang="ko-KR" altLang="en-US" dirty="0">
                <a:latin typeface="Malgun Gothic"/>
                <a:ea typeface="Malgun Gothic"/>
              </a:rPr>
              <a:t> </a:t>
            </a:r>
            <a:r>
              <a:rPr lang="ko-KR" altLang="en-US" dirty="0" err="1">
                <a:latin typeface="Malgun Gothic"/>
                <a:ea typeface="Malgun Gothic"/>
              </a:rPr>
              <a:t>War</a:t>
            </a:r>
            <a:r>
              <a:rPr lang="en-US" altLang="ko-KR" dirty="0">
                <a:latin typeface="Malgun Gothic"/>
                <a:ea typeface="Malgun Gothic"/>
              </a:rPr>
              <a:t>, 1973)</a:t>
            </a:r>
            <a:endParaRPr lang="ko-KR" altLang="en-US" dirty="0"/>
          </a:p>
        </p:txBody>
      </p:sp>
      <p:pic>
        <p:nvPicPr>
          <p:cNvPr id="4" name="온라인 미디어 3" title="Maze War (1973) - First 3D first-person shooter">
            <a:hlinkClick r:id="" action="ppaction://media"/>
            <a:extLst>
              <a:ext uri="{FF2B5EF4-FFF2-40B4-BE49-F238E27FC236}">
                <a16:creationId xmlns:a16="http://schemas.microsoft.com/office/drawing/2014/main" id="{02C1BA80-D05B-1D3B-CC7B-A5CA78F24D38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314892" y="1020013"/>
            <a:ext cx="7560628" cy="5669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922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72" name="Rectangle 2071">
            <a:extLst>
              <a:ext uri="{FF2B5EF4-FFF2-40B4-BE49-F238E27FC236}">
                <a16:creationId xmlns:a16="http://schemas.microsoft.com/office/drawing/2014/main" id="{5EBC18B6-E5C3-4AD1-97A4-E6A3477A0B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B8818E5-40A5-DF14-51B1-8EA0503CF4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1376136"/>
            <a:ext cx="6272784" cy="1545336"/>
          </a:xfrm>
        </p:spPr>
        <p:txBody>
          <a:bodyPr anchor="b">
            <a:normAutofit fontScale="90000"/>
          </a:bodyPr>
          <a:lstStyle/>
          <a:p>
            <a:r>
              <a:rPr lang="ko-KR" altLang="en-US" sz="5400" dirty="0">
                <a:ea typeface="맑은 고딕"/>
              </a:rPr>
              <a:t>직렬포트(</a:t>
            </a:r>
            <a:r>
              <a:rPr lang="ko-KR" altLang="en-US" sz="5400" dirty="0" err="1">
                <a:ea typeface="맑은 고딕"/>
              </a:rPr>
              <a:t>serial</a:t>
            </a:r>
            <a:r>
              <a:rPr lang="ko-KR" altLang="en-US" sz="5400" dirty="0">
                <a:ea typeface="맑은 고딕"/>
              </a:rPr>
              <a:t> </a:t>
            </a:r>
            <a:r>
              <a:rPr lang="ko-KR" altLang="en-US" sz="5400" dirty="0" err="1">
                <a:ea typeface="맑은 고딕"/>
              </a:rPr>
              <a:t>port</a:t>
            </a:r>
            <a:r>
              <a:rPr lang="ko-KR" altLang="en-US" sz="5400" dirty="0">
                <a:ea typeface="맑은 고딕"/>
              </a:rPr>
              <a:t>) 활용한 </a:t>
            </a:r>
            <a:br>
              <a:rPr lang="en-US" altLang="ko-KR" sz="5400" dirty="0">
                <a:ea typeface="맑은 고딕"/>
              </a:rPr>
            </a:br>
            <a:r>
              <a:rPr lang="ko-KR" altLang="en-US" sz="5400" dirty="0">
                <a:ea typeface="맑은 고딕"/>
              </a:rPr>
              <a:t>컴퓨터 간 직접연결</a:t>
            </a:r>
            <a:endParaRPr lang="ko-KR" altLang="en-US" sz="5200" dirty="0"/>
          </a:p>
        </p:txBody>
      </p:sp>
      <p:sp>
        <p:nvSpPr>
          <p:cNvPr id="2074" name="Rectangle 2073">
            <a:extLst>
              <a:ext uri="{FF2B5EF4-FFF2-40B4-BE49-F238E27FC236}">
                <a16:creationId xmlns:a16="http://schemas.microsoft.com/office/drawing/2014/main" id="{136A4AB6-B72B-4CC6-ADCF-BE807B6C3D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0392" y="36338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50" name="Picture 2" descr="What is Serial Port in 2024 | Сomprehensive guide of Serial Port">
            <a:extLst>
              <a:ext uri="{FF2B5EF4-FFF2-40B4-BE49-F238E27FC236}">
                <a16:creationId xmlns:a16="http://schemas.microsoft.com/office/drawing/2014/main" id="{66EB685E-DB77-519F-6DF1-A167BF235A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17" r="1" b="21641"/>
          <a:stretch/>
        </p:blipFill>
        <p:spPr bwMode="auto">
          <a:xfrm>
            <a:off x="7684008" y="1"/>
            <a:ext cx="4507992" cy="2240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76" name="Rectangle 2075">
            <a:extLst>
              <a:ext uri="{FF2B5EF4-FFF2-40B4-BE49-F238E27FC236}">
                <a16:creationId xmlns:a16="http://schemas.microsoft.com/office/drawing/2014/main" id="{B35D540D-9486-4236-952A-F72DC52D79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1792" y="2935541"/>
            <a:ext cx="62179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06CD46-2B23-2B12-51B0-6D4D5776F4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7" y="3355848"/>
            <a:ext cx="6913567" cy="2825496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buFont typeface="Courier New" panose="020B0604020202020204" pitchFamily="34" charset="0"/>
              <a:buChar char="o"/>
            </a:pPr>
            <a:r>
              <a:rPr lang="ko-KR" altLang="en-US" sz="2100" dirty="0">
                <a:ea typeface="맑은 고딕"/>
              </a:rPr>
              <a:t>1970년대 이르러 PC 보급시작</a:t>
            </a:r>
          </a:p>
          <a:p>
            <a:pPr>
              <a:buFont typeface="Courier New" panose="020B0604020202020204" pitchFamily="34" charset="0"/>
              <a:buChar char="o"/>
            </a:pPr>
            <a:r>
              <a:rPr lang="ko-KR" altLang="en-US" sz="2100" dirty="0">
                <a:ea typeface="맑은 고딕"/>
              </a:rPr>
              <a:t>직렬포트: </a:t>
            </a:r>
          </a:p>
          <a:p>
            <a:pPr lvl="1">
              <a:buFont typeface="Wingdings" panose="020B0604020202020204" pitchFamily="34" charset="0"/>
              <a:buChar char="§"/>
            </a:pPr>
            <a:r>
              <a:rPr lang="ko-KR" altLang="en-US" sz="2100" dirty="0">
                <a:ea typeface="맑은 고딕"/>
              </a:rPr>
              <a:t>주로 프린터나 모뎀 같은 주변 기기 통신위한 용도</a:t>
            </a:r>
          </a:p>
          <a:p>
            <a:pPr lvl="1">
              <a:buFont typeface="Wingdings" panose="020B0604020202020204" pitchFamily="34" charset="0"/>
              <a:buChar char="§"/>
            </a:pPr>
            <a:r>
              <a:rPr lang="ko-KR" altLang="en-US" sz="2100" dirty="0">
                <a:ea typeface="맑은 고딕"/>
              </a:rPr>
              <a:t>데이터를 한 번에 1비트씩 전송 가능</a:t>
            </a:r>
            <a:endParaRPr lang="ko-KR" sz="2100" dirty="0"/>
          </a:p>
          <a:p>
            <a:r>
              <a:rPr lang="ko-KR" altLang="en-US" sz="1700" dirty="0">
                <a:ea typeface="맑은 고딕"/>
              </a:rPr>
              <a:t>1980년대 초반에도 로컬네트워크 활용한 게임 개발 기술 가능</a:t>
            </a:r>
          </a:p>
          <a:p>
            <a:r>
              <a:rPr lang="ko-KR" altLang="en-US" sz="1700" dirty="0">
                <a:ea typeface="맑은 고딕"/>
              </a:rPr>
              <a:t>1990년 들어서 컴퓨터연결 기반 게임 플레이 관련 아이디어가 주목을 받기 시작</a:t>
            </a:r>
          </a:p>
          <a:p>
            <a:pPr lvl="2">
              <a:buFont typeface="Wingdings" panose="020B0604020202020204" pitchFamily="34" charset="0"/>
              <a:buChar char="§"/>
            </a:pPr>
            <a:endParaRPr lang="ko-KR" altLang="en-US" sz="1700" dirty="0">
              <a:ea typeface="맑은 고딕"/>
            </a:endParaRPr>
          </a:p>
        </p:txBody>
      </p:sp>
      <p:pic>
        <p:nvPicPr>
          <p:cNvPr id="2054" name="Picture 6" descr="Serial Direct Cable Connection, DB9, DB25, COM Ports and Pinouts">
            <a:extLst>
              <a:ext uri="{FF2B5EF4-FFF2-40B4-BE49-F238E27FC236}">
                <a16:creationId xmlns:a16="http://schemas.microsoft.com/office/drawing/2014/main" id="{0145B196-7C5F-7A1D-8752-AD5E899365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80" r="10069" b="3"/>
          <a:stretch/>
        </p:blipFill>
        <p:spPr bwMode="auto">
          <a:xfrm>
            <a:off x="7684008" y="2308860"/>
            <a:ext cx="4507992" cy="2240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Difference Between “COM”, “USB”, “Serial Port” – Rabbi Al-Mamun(Saihan)">
            <a:extLst>
              <a:ext uri="{FF2B5EF4-FFF2-40B4-BE49-F238E27FC236}">
                <a16:creationId xmlns:a16="http://schemas.microsoft.com/office/drawing/2014/main" id="{76248AE5-FFDF-5D05-28A3-B0B02A2DF2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08" r="12753" b="1"/>
          <a:stretch/>
        </p:blipFill>
        <p:spPr bwMode="auto">
          <a:xfrm>
            <a:off x="7684008" y="4617720"/>
            <a:ext cx="4507992" cy="2240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56312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63" name="Rectangle 2054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FriendlyWire - Discover the joy of understanding electronics">
            <a:extLst>
              <a:ext uri="{FF2B5EF4-FFF2-40B4-BE49-F238E27FC236}">
                <a16:creationId xmlns:a16="http://schemas.microsoft.com/office/drawing/2014/main" id="{96D3AA41-7776-D8FD-8566-4A681DAB9D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74" r="6515"/>
          <a:stretch/>
        </p:blipFill>
        <p:spPr bwMode="auto">
          <a:xfrm>
            <a:off x="1" y="10"/>
            <a:ext cx="966964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64" name="Rectangle 2056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7A4B5A0-FD49-3C31-159C-58EC81104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1610" y="365125"/>
            <a:ext cx="3822189" cy="1899912"/>
          </a:xfrm>
        </p:spPr>
        <p:txBody>
          <a:bodyPr>
            <a:normAutofit/>
          </a:bodyPr>
          <a:lstStyle/>
          <a:p>
            <a:r>
              <a:rPr lang="ko-KR" altLang="en-US" sz="4000">
                <a:ea typeface="맑은 고딕"/>
              </a:rPr>
              <a:t>1.1.3 MUD: 멀티 유저 던전</a:t>
            </a:r>
            <a:endParaRPr lang="ko-KR" altLang="en-US" sz="400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BA9C3F4-4934-C816-344D-05F65BAF71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1610" y="2434201"/>
            <a:ext cx="3822189" cy="374276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ko-KR" altLang="en-US" sz="1600">
                <a:ea typeface="맑은 고딕"/>
              </a:rPr>
              <a:t>MUD (Multi-User Dungeon)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ko-KR" altLang="en-US" sz="1600">
                <a:ea typeface="맑은 고딕"/>
              </a:rPr>
              <a:t>대개 텍스트 기반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ko-KR" altLang="en-US" sz="1600">
                <a:ea typeface="맑은 고딕"/>
              </a:rPr>
              <a:t>여러 플레이어가 같은 가상 공간에 서로 동시 접속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ko-KR" altLang="en-US" sz="1600">
                <a:ea typeface="맑은 고딕"/>
              </a:rPr>
              <a:t>처음에는 대학 전산실에서 인기를 끌었음 (전산실 Terminal 환경)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ko-KR" altLang="en-US" sz="1600">
                <a:ea typeface="맑은 고딕"/>
              </a:rPr>
              <a:t>PC성능 강화-&gt;모뎀장착: 전화망으로 멀리 떨어진 두 컴퓨터 통신 가능</a:t>
            </a:r>
            <a:endParaRPr lang="en-US" altLang="ko-KR" sz="1600">
              <a:ea typeface="맑은 고딕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altLang="ko-KR" sz="1600">
                <a:ea typeface="맑은 고딕"/>
              </a:rPr>
              <a:t>MUD1 (1978) - First MUD game:</a:t>
            </a:r>
          </a:p>
          <a:p>
            <a:pPr lvl="2">
              <a:buFont typeface="Courier New" panose="020B0604020202020204" pitchFamily="34" charset="0"/>
              <a:buChar char="o"/>
            </a:pPr>
            <a:r>
              <a:rPr lang="en-US" altLang="ko-KR" sz="1600">
                <a:ea typeface="맑은 고딕"/>
                <a:hlinkClick r:id="rId3"/>
              </a:rPr>
              <a:t>https://www.youtube.com/watch?v=9Gep3LwLKWk</a:t>
            </a:r>
            <a:endParaRPr lang="en-US" altLang="ko-KR" sz="1600">
              <a:ea typeface="맑은 고딕"/>
            </a:endParaRPr>
          </a:p>
          <a:p>
            <a:pPr lvl="1">
              <a:buFont typeface="Courier New" panose="020B0604020202020204" pitchFamily="34" charset="0"/>
              <a:buChar char="o"/>
            </a:pPr>
            <a:endParaRPr lang="ko-KR" altLang="en-US" sz="1600">
              <a:ea typeface="맑은 고딕"/>
            </a:endParaRPr>
          </a:p>
          <a:p>
            <a:pPr lvl="1">
              <a:buFont typeface="Courier New" panose="020B0604020202020204" pitchFamily="34" charset="0"/>
              <a:buChar char="o"/>
            </a:pPr>
            <a:endParaRPr lang="ko-KR" altLang="en-US" sz="1600">
              <a:ea typeface="맑은 고딕"/>
            </a:endParaRPr>
          </a:p>
          <a:p>
            <a:pPr lvl="1">
              <a:buFont typeface="Courier New" panose="020B0604020202020204" pitchFamily="34" charset="0"/>
              <a:buChar char="o"/>
            </a:pPr>
            <a:endParaRPr lang="ko-KR" altLang="en-US" sz="1600">
              <a:ea typeface="맑은 고딕"/>
            </a:endParaRPr>
          </a:p>
          <a:p>
            <a:pPr lvl="1">
              <a:buFont typeface="Courier New" panose="020B0604020202020204" pitchFamily="34" charset="0"/>
              <a:buChar char="o"/>
            </a:pPr>
            <a:endParaRPr lang="ko-KR" altLang="en-US" sz="1600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7661083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EF341C-1FED-4BF0-3F7D-4430F946C4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28622"/>
          </a:xfrm>
        </p:spPr>
        <p:txBody>
          <a:bodyPr/>
          <a:lstStyle/>
          <a:p>
            <a:r>
              <a:rPr lang="en-US" altLang="ko-KR" dirty="0">
                <a:ea typeface="맑은 고딕"/>
              </a:rPr>
              <a:t>MUD1 (1978)</a:t>
            </a:r>
            <a:endParaRPr lang="ko-KR" altLang="en-US" dirty="0"/>
          </a:p>
        </p:txBody>
      </p:sp>
      <p:pic>
        <p:nvPicPr>
          <p:cNvPr id="4" name="온라인 미디어 3" title="MUD1 (1978) - First MUD game">
            <a:hlinkClick r:id="" action="ppaction://media"/>
            <a:extLst>
              <a:ext uri="{FF2B5EF4-FFF2-40B4-BE49-F238E27FC236}">
                <a16:creationId xmlns:a16="http://schemas.microsoft.com/office/drawing/2014/main" id="{D39D8E38-E13E-83F8-AC18-C5358440ACC3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351468" y="1193747"/>
            <a:ext cx="7487476" cy="5615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965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DD7B04-A141-A3E6-B30B-9BAC15056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ea typeface="맑은 고딕"/>
              </a:rPr>
              <a:t>1.1.4 랜 게임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54FE415-DCCF-B1ED-3DDC-DED1D22EFA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 dirty="0">
                <a:ea typeface="맑은 고딕"/>
              </a:rPr>
              <a:t>랜(</a:t>
            </a:r>
            <a:r>
              <a:rPr lang="ko-KR" altLang="en-US" dirty="0" err="1">
                <a:ea typeface="맑은 고딕"/>
              </a:rPr>
              <a:t>Local</a:t>
            </a:r>
            <a:r>
              <a:rPr lang="ko-KR" altLang="en-US" dirty="0">
                <a:ea typeface="맑은 고딕"/>
              </a:rPr>
              <a:t> </a:t>
            </a:r>
            <a:r>
              <a:rPr lang="ko-KR" altLang="en-US" dirty="0" err="1">
                <a:ea typeface="맑은 고딕"/>
              </a:rPr>
              <a:t>Area</a:t>
            </a:r>
            <a:r>
              <a:rPr lang="ko-KR" altLang="en-US" dirty="0">
                <a:ea typeface="맑은 고딕"/>
              </a:rPr>
              <a:t> Network): 가까운 지역 내에서 서로 연결된 컴퓨터 네트워크</a:t>
            </a:r>
          </a:p>
          <a:p>
            <a:r>
              <a:rPr lang="ko-KR" altLang="en-US" dirty="0">
                <a:ea typeface="맑은 고딕"/>
              </a:rPr>
              <a:t>다양한 근거리 네트워크 기술이 있으나, 기본적으로 이더넷(</a:t>
            </a:r>
            <a:r>
              <a:rPr lang="ko-KR" altLang="en-US" dirty="0" err="1">
                <a:ea typeface="맑은 고딕"/>
              </a:rPr>
              <a:t>Ethernet</a:t>
            </a:r>
            <a:r>
              <a:rPr lang="ko-KR" altLang="en-US" dirty="0">
                <a:ea typeface="맑은 고딕"/>
              </a:rPr>
              <a:t>) 네트워크를 의미함</a:t>
            </a:r>
          </a:p>
          <a:p>
            <a:r>
              <a:rPr lang="ko-KR" altLang="en-US" dirty="0">
                <a:ea typeface="맑은 고딕"/>
              </a:rPr>
              <a:t>예시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ko-KR" altLang="en-US" dirty="0">
                <a:ea typeface="맑은 고딕"/>
              </a:rPr>
              <a:t>둠(</a:t>
            </a:r>
            <a:r>
              <a:rPr lang="ko-KR" altLang="en-US" dirty="0" err="1">
                <a:ea typeface="맑은 고딕"/>
              </a:rPr>
              <a:t>Doom</a:t>
            </a:r>
            <a:r>
              <a:rPr lang="ko-KR" altLang="en-US" dirty="0">
                <a:ea typeface="맑은 고딕"/>
              </a:rPr>
              <a:t>, 1993): </a:t>
            </a:r>
          </a:p>
          <a:p>
            <a:pPr lvl="2">
              <a:buFont typeface="Wingdings" panose="020B0604020202020204" pitchFamily="34" charset="0"/>
              <a:buChar char="§"/>
            </a:pPr>
            <a:r>
              <a:rPr lang="ko-KR" altLang="en-US" dirty="0">
                <a:ea typeface="맑은 고딕"/>
              </a:rPr>
              <a:t>ID </a:t>
            </a:r>
            <a:r>
              <a:rPr lang="ko-KR" altLang="en-US" dirty="0" err="1">
                <a:ea typeface="맑은 고딕"/>
              </a:rPr>
              <a:t>Software</a:t>
            </a:r>
            <a:r>
              <a:rPr lang="ko-KR" altLang="en-US" dirty="0">
                <a:ea typeface="맑은 고딕"/>
              </a:rPr>
              <a:t> 사</a:t>
            </a:r>
          </a:p>
          <a:p>
            <a:pPr lvl="2">
              <a:buFont typeface="Wingdings" panose="020B0604020202020204" pitchFamily="34" charset="0"/>
              <a:buChar char="§"/>
            </a:pPr>
            <a:r>
              <a:rPr lang="ko-KR" altLang="en-US" dirty="0">
                <a:ea typeface="맑은 고딕"/>
              </a:rPr>
              <a:t>FPS(First </a:t>
            </a:r>
            <a:r>
              <a:rPr lang="ko-KR" altLang="en-US" dirty="0" err="1">
                <a:ea typeface="맑은 고딕"/>
              </a:rPr>
              <a:t>Person</a:t>
            </a:r>
            <a:r>
              <a:rPr lang="ko-KR" altLang="en-US" dirty="0">
                <a:ea typeface="맑은 고딕"/>
              </a:rPr>
              <a:t> </a:t>
            </a:r>
            <a:r>
              <a:rPr lang="ko-KR" altLang="en-US" dirty="0" err="1">
                <a:ea typeface="맑은 고딕"/>
              </a:rPr>
              <a:t>Shooting</a:t>
            </a:r>
            <a:r>
              <a:rPr lang="ko-KR" altLang="en-US" dirty="0">
                <a:ea typeface="맑은 고딕"/>
              </a:rPr>
              <a:t>, 일인칭 슈팅)</a:t>
            </a:r>
          </a:p>
          <a:p>
            <a:pPr lvl="2">
              <a:buFont typeface="Wingdings,Sans-Serif" panose="020B0604020202020204" pitchFamily="34" charset="0"/>
              <a:buChar char="§"/>
            </a:pPr>
            <a:r>
              <a:rPr lang="ko-KR" altLang="en-US" dirty="0">
                <a:latin typeface="Malgun Gothic"/>
                <a:ea typeface="Malgun Gothic"/>
              </a:rPr>
              <a:t>초기 버전에서 한 세션 당 네 명까지 접속 가능 (협력 모드, </a:t>
            </a:r>
            <a:r>
              <a:rPr lang="ko-KR" altLang="en-US" dirty="0" err="1">
                <a:latin typeface="Malgun Gothic"/>
                <a:ea typeface="Malgun Gothic"/>
              </a:rPr>
              <a:t>경쟁모드</a:t>
            </a:r>
            <a:r>
              <a:rPr lang="ko-KR" altLang="en-US" baseline="30000" dirty="0" err="1">
                <a:latin typeface="Malgun Gothic"/>
                <a:ea typeface="Malgun Gothic"/>
              </a:rPr>
              <a:t>Death</a:t>
            </a:r>
            <a:r>
              <a:rPr lang="ko-KR" altLang="en-US" baseline="30000" dirty="0">
                <a:latin typeface="Malgun Gothic"/>
                <a:ea typeface="Malgun Gothic"/>
              </a:rPr>
              <a:t> </a:t>
            </a:r>
            <a:r>
              <a:rPr lang="ko-KR" altLang="en-US" baseline="30000" dirty="0" err="1">
                <a:latin typeface="Malgun Gothic"/>
                <a:ea typeface="Malgun Gothic"/>
              </a:rPr>
              <a:t>Match</a:t>
            </a:r>
            <a:r>
              <a:rPr lang="ko-KR" altLang="en-US" dirty="0">
                <a:latin typeface="Malgun Gothic"/>
                <a:ea typeface="Malgun Gothic"/>
              </a:rPr>
              <a:t>)</a:t>
            </a:r>
          </a:p>
          <a:p>
            <a:pPr lvl="2">
              <a:buFont typeface="Wingdings,Sans-Serif" panose="020B0604020202020204" pitchFamily="34" charset="0"/>
              <a:buChar char="§"/>
            </a:pPr>
            <a:r>
              <a:rPr lang="ko-KR" altLang="en-US" dirty="0">
                <a:latin typeface="Malgun Gothic"/>
                <a:ea typeface="Malgun Gothic"/>
              </a:rPr>
              <a:t>오늘날 게임계에 큰 영향을 미침. 현대 네트워크 게임 선구자</a:t>
            </a:r>
            <a:endParaRPr lang="en-US" altLang="ko-KR" dirty="0">
              <a:latin typeface="Malgun Gothic"/>
              <a:ea typeface="Malgun Gothic"/>
            </a:endParaRPr>
          </a:p>
          <a:p>
            <a:pPr lvl="2">
              <a:buFont typeface="Wingdings,Sans-Serif" panose="020B0604020202020204" pitchFamily="34" charset="0"/>
              <a:buChar char="§"/>
            </a:pPr>
            <a:r>
              <a:rPr lang="en-US" altLang="ko-KR" dirty="0">
                <a:latin typeface="Malgun Gothic"/>
                <a:ea typeface="Malgun Gothic"/>
                <a:hlinkClick r:id="rId2"/>
              </a:rPr>
              <a:t>https://www.youtube.com/watch?v=MnqLJpgq7jc</a:t>
            </a:r>
            <a:endParaRPr lang="en-US" altLang="ko-KR" dirty="0">
              <a:latin typeface="Malgun Gothic"/>
              <a:ea typeface="Malgun Gothic"/>
            </a:endParaRPr>
          </a:p>
          <a:p>
            <a:pPr lvl="2">
              <a:buFont typeface="Wingdings,Sans-Serif" panose="020B0604020202020204" pitchFamily="34" charset="0"/>
              <a:buChar char="§"/>
            </a:pPr>
            <a:endParaRPr lang="ko-KR" altLang="en-US" dirty="0">
              <a:latin typeface="Malgun Gothic"/>
              <a:ea typeface="Malgun Gothic"/>
            </a:endParaRPr>
          </a:p>
          <a:p>
            <a:pPr lvl="2">
              <a:buFont typeface="Wingdings" panose="020B0604020202020204" pitchFamily="34" charset="0"/>
              <a:buChar char="§"/>
            </a:pPr>
            <a:endParaRPr lang="ko-KR" altLang="en-US" dirty="0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7379312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568D27-D04C-DFF0-1663-8C082897A2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90651"/>
          </a:xfrm>
        </p:spPr>
        <p:txBody>
          <a:bodyPr/>
          <a:lstStyle/>
          <a:p>
            <a:r>
              <a:rPr lang="ko-KR" altLang="en-US" dirty="0">
                <a:ea typeface="맑은 고딕"/>
              </a:rPr>
              <a:t>둠(</a:t>
            </a:r>
            <a:r>
              <a:rPr lang="ko-KR" altLang="en-US" dirty="0" err="1">
                <a:ea typeface="맑은 고딕"/>
              </a:rPr>
              <a:t>Doom</a:t>
            </a:r>
            <a:r>
              <a:rPr lang="ko-KR" altLang="en-US" dirty="0">
                <a:ea typeface="맑은 고딕"/>
              </a:rPr>
              <a:t>, 1993)</a:t>
            </a:r>
            <a:endParaRPr lang="ko-KR" altLang="en-US" dirty="0"/>
          </a:p>
        </p:txBody>
      </p:sp>
      <p:pic>
        <p:nvPicPr>
          <p:cNvPr id="4" name="온라인 미디어 3" title="Doom 1 - Mission 1 Gameplay">
            <a:hlinkClick r:id="" action="ppaction://media"/>
            <a:extLst>
              <a:ext uri="{FF2B5EF4-FFF2-40B4-BE49-F238E27FC236}">
                <a16:creationId xmlns:a16="http://schemas.microsoft.com/office/drawing/2014/main" id="{D45989F2-7240-CBBC-0DCB-4C198A9D48F3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236211" y="1255776"/>
            <a:ext cx="9717990" cy="5491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631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05CBC3C-2E5A-4839-8B9B-2E5A6ADF0F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B5B423A-57CC-4C58-AA26-8E2E862B03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5217023" cy="3994777"/>
          </a:xfrm>
          <a:custGeom>
            <a:avLst/>
            <a:gdLst>
              <a:gd name="connsiteX0" fmla="*/ 1945461 w 5217023"/>
              <a:gd name="connsiteY0" fmla="*/ 3787398 h 3994777"/>
              <a:gd name="connsiteX1" fmla="*/ 1942113 w 5217023"/>
              <a:gd name="connsiteY1" fmla="*/ 3790053 h 3994777"/>
              <a:gd name="connsiteX2" fmla="*/ 1946982 w 5217023"/>
              <a:gd name="connsiteY2" fmla="*/ 3787990 h 3994777"/>
              <a:gd name="connsiteX3" fmla="*/ 1945461 w 5217023"/>
              <a:gd name="connsiteY3" fmla="*/ 3787398 h 3994777"/>
              <a:gd name="connsiteX4" fmla="*/ 0 w 5217023"/>
              <a:gd name="connsiteY4" fmla="*/ 0 h 3994777"/>
              <a:gd name="connsiteX5" fmla="*/ 5030958 w 5217023"/>
              <a:gd name="connsiteY5" fmla="*/ 0 h 3994777"/>
              <a:gd name="connsiteX6" fmla="*/ 5046198 w 5217023"/>
              <a:gd name="connsiteY6" fmla="*/ 153449 h 3994777"/>
              <a:gd name="connsiteX7" fmla="*/ 5055729 w 5217023"/>
              <a:gd name="connsiteY7" fmla="*/ 415828 h 3994777"/>
              <a:gd name="connsiteX8" fmla="*/ 4735242 w 5217023"/>
              <a:gd name="connsiteY8" fmla="*/ 1867130 h 3994777"/>
              <a:gd name="connsiteX9" fmla="*/ 3907395 w 5217023"/>
              <a:gd name="connsiteY9" fmla="*/ 2938441 h 3994777"/>
              <a:gd name="connsiteX10" fmla="*/ 3946497 w 5217023"/>
              <a:gd name="connsiteY10" fmla="*/ 2908567 h 3994777"/>
              <a:gd name="connsiteX11" fmla="*/ 4585421 w 5217023"/>
              <a:gd name="connsiteY11" fmla="*/ 2188401 h 3994777"/>
              <a:gd name="connsiteX12" fmla="*/ 5142585 w 5217023"/>
              <a:gd name="connsiteY12" fmla="*/ 276891 h 3994777"/>
              <a:gd name="connsiteX13" fmla="*/ 5121833 w 5217023"/>
              <a:gd name="connsiteY13" fmla="*/ 30208 h 3994777"/>
              <a:gd name="connsiteX14" fmla="*/ 5116229 w 5217023"/>
              <a:gd name="connsiteY14" fmla="*/ 0 h 3994777"/>
              <a:gd name="connsiteX15" fmla="*/ 5184724 w 5217023"/>
              <a:gd name="connsiteY15" fmla="*/ 0 h 3994777"/>
              <a:gd name="connsiteX16" fmla="*/ 5196265 w 5217023"/>
              <a:gd name="connsiteY16" fmla="*/ 66113 h 3994777"/>
              <a:gd name="connsiteX17" fmla="*/ 5058603 w 5217023"/>
              <a:gd name="connsiteY17" fmla="*/ 1368242 h 3994777"/>
              <a:gd name="connsiteX18" fmla="*/ 4096624 w 5217023"/>
              <a:gd name="connsiteY18" fmla="*/ 2870829 h 3994777"/>
              <a:gd name="connsiteX19" fmla="*/ 3833203 w 5217023"/>
              <a:gd name="connsiteY19" fmla="*/ 3092190 h 3994777"/>
              <a:gd name="connsiteX20" fmla="*/ 3536509 w 5217023"/>
              <a:gd name="connsiteY20" fmla="*/ 3297128 h 3994777"/>
              <a:gd name="connsiteX21" fmla="*/ 3148966 w 5217023"/>
              <a:gd name="connsiteY21" fmla="*/ 3485478 h 3994777"/>
              <a:gd name="connsiteX22" fmla="*/ 1860557 w 5217023"/>
              <a:gd name="connsiteY22" fmla="*/ 3880910 h 3994777"/>
              <a:gd name="connsiteX23" fmla="*/ 573715 w 5217023"/>
              <a:gd name="connsiteY23" fmla="*/ 3983764 h 3994777"/>
              <a:gd name="connsiteX24" fmla="*/ 108410 w 5217023"/>
              <a:gd name="connsiteY24" fmla="*/ 3908816 h 3994777"/>
              <a:gd name="connsiteX25" fmla="*/ 0 w 5217023"/>
              <a:gd name="connsiteY25" fmla="*/ 3876793 h 3994777"/>
              <a:gd name="connsiteX26" fmla="*/ 0 w 5217023"/>
              <a:gd name="connsiteY26" fmla="*/ 3802912 h 3994777"/>
              <a:gd name="connsiteX27" fmla="*/ 36975 w 5217023"/>
              <a:gd name="connsiteY27" fmla="*/ 3815954 h 3994777"/>
              <a:gd name="connsiteX28" fmla="*/ 561628 w 5217023"/>
              <a:gd name="connsiteY28" fmla="*/ 3912655 h 3994777"/>
              <a:gd name="connsiteX29" fmla="*/ 1683086 w 5217023"/>
              <a:gd name="connsiteY29" fmla="*/ 3844334 h 3994777"/>
              <a:gd name="connsiteX30" fmla="*/ 1806023 w 5217023"/>
              <a:gd name="connsiteY30" fmla="*/ 3820992 h 3994777"/>
              <a:gd name="connsiteX31" fmla="*/ 1921817 w 5217023"/>
              <a:gd name="connsiteY31" fmla="*/ 3795747 h 3994777"/>
              <a:gd name="connsiteX32" fmla="*/ 1243689 w 5217023"/>
              <a:gd name="connsiteY32" fmla="*/ 3846539 h 3994777"/>
              <a:gd name="connsiteX33" fmla="*/ 62875 w 5217023"/>
              <a:gd name="connsiteY33" fmla="*/ 3668143 h 3994777"/>
              <a:gd name="connsiteX34" fmla="*/ 0 w 5217023"/>
              <a:gd name="connsiteY34" fmla="*/ 3644185 h 3994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5217023" h="3994777">
                <a:moveTo>
                  <a:pt x="1945461" y="3787398"/>
                </a:moveTo>
                <a:lnTo>
                  <a:pt x="1942113" y="3790053"/>
                </a:lnTo>
                <a:lnTo>
                  <a:pt x="1946982" y="3787990"/>
                </a:lnTo>
                <a:cubicBezTo>
                  <a:pt x="1946982" y="3787990"/>
                  <a:pt x="1946379" y="3787019"/>
                  <a:pt x="1945461" y="3787398"/>
                </a:cubicBezTo>
                <a:close/>
                <a:moveTo>
                  <a:pt x="0" y="0"/>
                </a:moveTo>
                <a:lnTo>
                  <a:pt x="5030958" y="0"/>
                </a:lnTo>
                <a:lnTo>
                  <a:pt x="5046198" y="153449"/>
                </a:lnTo>
                <a:cubicBezTo>
                  <a:pt x="5052189" y="240558"/>
                  <a:pt x="5055458" y="328007"/>
                  <a:pt x="5055729" y="415828"/>
                </a:cubicBezTo>
                <a:cubicBezTo>
                  <a:pt x="5057604" y="923672"/>
                  <a:pt x="4959210" y="1409054"/>
                  <a:pt x="4735242" y="1867130"/>
                </a:cubicBezTo>
                <a:cubicBezTo>
                  <a:pt x="4533284" y="2280198"/>
                  <a:pt x="4248921" y="2629330"/>
                  <a:pt x="3907395" y="2938441"/>
                </a:cubicBezTo>
                <a:cubicBezTo>
                  <a:pt x="3922498" y="2931535"/>
                  <a:pt x="3935859" y="2921330"/>
                  <a:pt x="3946497" y="2908567"/>
                </a:cubicBezTo>
                <a:cubicBezTo>
                  <a:pt x="4193494" y="2700987"/>
                  <a:pt x="4408756" y="2458364"/>
                  <a:pt x="4585421" y="2188401"/>
                </a:cubicBezTo>
                <a:cubicBezTo>
                  <a:pt x="4967641" y="1608533"/>
                  <a:pt x="5169304" y="975361"/>
                  <a:pt x="5142585" y="276891"/>
                </a:cubicBezTo>
                <a:cubicBezTo>
                  <a:pt x="5139764" y="194215"/>
                  <a:pt x="5132824" y="111888"/>
                  <a:pt x="5121833" y="30208"/>
                </a:cubicBezTo>
                <a:lnTo>
                  <a:pt x="5116229" y="0"/>
                </a:lnTo>
                <a:lnTo>
                  <a:pt x="5184724" y="0"/>
                </a:lnTo>
                <a:lnTo>
                  <a:pt x="5196265" y="66113"/>
                </a:lnTo>
                <a:cubicBezTo>
                  <a:pt x="5249921" y="496647"/>
                  <a:pt x="5197997" y="931171"/>
                  <a:pt x="5058603" y="1368242"/>
                </a:cubicBezTo>
                <a:cubicBezTo>
                  <a:pt x="4872414" y="1953929"/>
                  <a:pt x="4544298" y="2451351"/>
                  <a:pt x="4096624" y="2870829"/>
                </a:cubicBezTo>
                <a:cubicBezTo>
                  <a:pt x="4012832" y="2949426"/>
                  <a:pt x="3924415" y="3022439"/>
                  <a:pt x="3833203" y="3092190"/>
                </a:cubicBezTo>
                <a:cubicBezTo>
                  <a:pt x="3741992" y="3161943"/>
                  <a:pt x="3648667" y="3225510"/>
                  <a:pt x="3536509" y="3297128"/>
                </a:cubicBezTo>
                <a:cubicBezTo>
                  <a:pt x="3427215" y="3372735"/>
                  <a:pt x="3288598" y="3430233"/>
                  <a:pt x="3148966" y="3485478"/>
                </a:cubicBezTo>
                <a:cubicBezTo>
                  <a:pt x="2729930" y="3651299"/>
                  <a:pt x="2302194" y="3788890"/>
                  <a:pt x="1860557" y="3880910"/>
                </a:cubicBezTo>
                <a:cubicBezTo>
                  <a:pt x="1435974" y="3969444"/>
                  <a:pt x="1008052" y="4017957"/>
                  <a:pt x="573715" y="3983764"/>
                </a:cubicBezTo>
                <a:cubicBezTo>
                  <a:pt x="415134" y="3971300"/>
                  <a:pt x="259585" y="3947743"/>
                  <a:pt x="108410" y="3908816"/>
                </a:cubicBezTo>
                <a:lnTo>
                  <a:pt x="0" y="3876793"/>
                </a:lnTo>
                <a:lnTo>
                  <a:pt x="0" y="3802912"/>
                </a:lnTo>
                <a:lnTo>
                  <a:pt x="36975" y="3815954"/>
                </a:lnTo>
                <a:cubicBezTo>
                  <a:pt x="206404" y="3867475"/>
                  <a:pt x="382020" y="3897326"/>
                  <a:pt x="561628" y="3912655"/>
                </a:cubicBezTo>
                <a:cubicBezTo>
                  <a:pt x="938583" y="3944832"/>
                  <a:pt x="1311814" y="3910697"/>
                  <a:pt x="1683086" y="3844334"/>
                </a:cubicBezTo>
                <a:cubicBezTo>
                  <a:pt x="1724123" y="3837151"/>
                  <a:pt x="1765097" y="3829374"/>
                  <a:pt x="1806023" y="3820992"/>
                </a:cubicBezTo>
                <a:cubicBezTo>
                  <a:pt x="1844740" y="3813079"/>
                  <a:pt x="1883218" y="3804161"/>
                  <a:pt x="1921817" y="3795747"/>
                </a:cubicBezTo>
                <a:cubicBezTo>
                  <a:pt x="1697011" y="3826435"/>
                  <a:pt x="1470551" y="3843387"/>
                  <a:pt x="1243689" y="3846539"/>
                </a:cubicBezTo>
                <a:cubicBezTo>
                  <a:pt x="839058" y="3849054"/>
                  <a:pt x="443424" y="3800206"/>
                  <a:pt x="62875" y="3668143"/>
                </a:cubicBezTo>
                <a:lnTo>
                  <a:pt x="0" y="364418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FC640AC-57BE-2BD4-6DCE-747DA8003C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73770"/>
            <a:ext cx="3709416" cy="2027227"/>
          </a:xfrm>
        </p:spPr>
        <p:txBody>
          <a:bodyPr anchor="t">
            <a:normAutofit fontScale="90000"/>
          </a:bodyPr>
          <a:lstStyle/>
          <a:p>
            <a:r>
              <a:rPr lang="ko-KR" altLang="en-US" sz="5400" dirty="0">
                <a:solidFill>
                  <a:srgbClr val="FFFFFF"/>
                </a:solidFill>
                <a:ea typeface="맑은 고딕"/>
              </a:rPr>
              <a:t>1.1.5 </a:t>
            </a:r>
            <a:br>
              <a:rPr lang="en-US" altLang="ko-KR" sz="5400" dirty="0">
                <a:solidFill>
                  <a:srgbClr val="FFFFFF"/>
                </a:solidFill>
                <a:ea typeface="맑은 고딕"/>
              </a:rPr>
            </a:br>
            <a:r>
              <a:rPr lang="ko-KR" altLang="en-US" sz="5400" dirty="0">
                <a:solidFill>
                  <a:srgbClr val="FFFFFF"/>
                </a:solidFill>
                <a:ea typeface="맑은 고딕"/>
              </a:rPr>
              <a:t>온라인 게임</a:t>
            </a:r>
            <a:endParaRPr lang="ko-KR" altLang="en-US" sz="5400" dirty="0">
              <a:solidFill>
                <a:srgbClr val="FFFFFF"/>
              </a:solidFill>
            </a:endParaRPr>
          </a:p>
        </p:txBody>
      </p:sp>
      <p:graphicFrame>
        <p:nvGraphicFramePr>
          <p:cNvPr id="5" name="내용 개체 틀 2">
            <a:extLst>
              <a:ext uri="{FF2B5EF4-FFF2-40B4-BE49-F238E27FC236}">
                <a16:creationId xmlns:a16="http://schemas.microsoft.com/office/drawing/2014/main" id="{2E7D49F3-D6FB-56B2-D35D-44642C716B7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42924799"/>
              </p:ext>
            </p:extLst>
          </p:nvPr>
        </p:nvGraphicFramePr>
        <p:xfrm>
          <a:off x="5542672" y="541606"/>
          <a:ext cx="5811128" cy="56782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401270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AC31FD-09E3-216A-E7AD-A6E224814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>
                <a:ea typeface="맑은 고딕"/>
              </a:rPr>
              <a:t>퀘이크</a:t>
            </a:r>
            <a:r>
              <a:rPr lang="ko-KR" altLang="en-US" dirty="0">
                <a:ea typeface="맑은 고딕"/>
              </a:rPr>
              <a:t>(1996, ID </a:t>
            </a:r>
            <a:r>
              <a:rPr lang="ko-KR" altLang="en-US" dirty="0" err="1">
                <a:ea typeface="맑은 고딕"/>
              </a:rPr>
              <a:t>Software</a:t>
            </a:r>
            <a:r>
              <a:rPr lang="ko-KR" altLang="en-US" dirty="0">
                <a:ea typeface="맑은 고딕"/>
              </a:rPr>
              <a:t>)</a:t>
            </a:r>
            <a:endParaRPr lang="ko-KR" altLang="en-US" dirty="0"/>
          </a:p>
        </p:txBody>
      </p:sp>
      <p:pic>
        <p:nvPicPr>
          <p:cNvPr id="6" name="Online Media 5" title="Quake (1996, id Software)">
            <a:hlinkClick r:id="" action="ppaction://noaction"/>
            <a:extLst>
              <a:ext uri="{FF2B5EF4-FFF2-40B4-BE49-F238E27FC236}">
                <a16:creationId xmlns:a16="http://schemas.microsoft.com/office/drawing/2014/main" id="{865EDBCD-05EF-C485-8863-196347C992EA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160469" y="1466191"/>
            <a:ext cx="7180951" cy="5386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2359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96874C-B711-ABCC-D57E-11C340A0CB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36955"/>
          </a:xfrm>
        </p:spPr>
        <p:txBody>
          <a:bodyPr/>
          <a:lstStyle/>
          <a:p>
            <a:r>
              <a:rPr lang="ko-KR" altLang="en-US" dirty="0" err="1">
                <a:ea typeface="맑은 고딕"/>
              </a:rPr>
              <a:t>언리얼</a:t>
            </a:r>
            <a:r>
              <a:rPr lang="ko-KR" altLang="en-US" dirty="0">
                <a:ea typeface="맑은 고딕"/>
              </a:rPr>
              <a:t>(1998, </a:t>
            </a:r>
            <a:r>
              <a:rPr lang="ko-KR" altLang="en-US" dirty="0" err="1">
                <a:ea typeface="맑은 고딕"/>
              </a:rPr>
              <a:t>Epic</a:t>
            </a:r>
            <a:r>
              <a:rPr lang="ko-KR" altLang="en-US" dirty="0">
                <a:ea typeface="맑은 고딕"/>
              </a:rPr>
              <a:t> </a:t>
            </a:r>
            <a:r>
              <a:rPr lang="ko-KR" altLang="en-US" dirty="0" err="1">
                <a:ea typeface="맑은 고딕"/>
              </a:rPr>
              <a:t>Games</a:t>
            </a:r>
            <a:r>
              <a:rPr lang="en-US" altLang="ko-KR" dirty="0">
                <a:ea typeface="맑은 고딕"/>
              </a:rPr>
              <a:t>)</a:t>
            </a:r>
            <a:endParaRPr lang="ko-KR" altLang="en-US" dirty="0"/>
          </a:p>
        </p:txBody>
      </p:sp>
      <p:pic>
        <p:nvPicPr>
          <p:cNvPr id="4" name="온라인 미디어 3" title="Unreal 1 (PC, 1998)">
            <a:hlinkClick r:id="" action="ppaction://media"/>
            <a:extLst>
              <a:ext uri="{FF2B5EF4-FFF2-40B4-BE49-F238E27FC236}">
                <a16:creationId xmlns:a16="http://schemas.microsoft.com/office/drawing/2014/main" id="{6F30DAAA-A2F5-6CE4-1D66-CC4CA7464D47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266380" y="1272823"/>
            <a:ext cx="9657652" cy="5456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752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4A5702B-5612-2A49-AF5E-B32FDD718C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5400">
                <a:ea typeface="맑은 고딕"/>
              </a:rPr>
              <a:t>1.1.6 MMO 게임</a:t>
            </a:r>
            <a:endParaRPr lang="ko-KR" altLang="en-US" sz="5400"/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724737F-EB64-A4D8-5B0A-CFA545425B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ko-KR" altLang="en-US" sz="1500" dirty="0">
                <a:ea typeface="맑은 고딕"/>
              </a:rPr>
              <a:t>MMO(</a:t>
            </a:r>
            <a:r>
              <a:rPr lang="ko-KR" altLang="en-US" sz="1500" dirty="0" err="1">
                <a:ea typeface="맑은 고딕"/>
              </a:rPr>
              <a:t>Massively</a:t>
            </a:r>
            <a:r>
              <a:rPr lang="ko-KR" altLang="en-US" sz="1500" dirty="0">
                <a:ea typeface="맑은 고딕"/>
              </a:rPr>
              <a:t> </a:t>
            </a:r>
            <a:r>
              <a:rPr lang="ko-KR" altLang="en-US" sz="1500" dirty="0" err="1">
                <a:ea typeface="맑은 고딕"/>
              </a:rPr>
              <a:t>Multiplayer</a:t>
            </a:r>
            <a:r>
              <a:rPr lang="ko-KR" altLang="en-US" sz="1500" dirty="0">
                <a:ea typeface="맑은 고딕"/>
              </a:rPr>
              <a:t> </a:t>
            </a:r>
            <a:r>
              <a:rPr lang="ko-KR" altLang="en-US" sz="1500" dirty="0" err="1">
                <a:ea typeface="맑은 고딕"/>
              </a:rPr>
              <a:t>Online</a:t>
            </a:r>
            <a:r>
              <a:rPr lang="ko-KR" altLang="en-US" sz="1500" dirty="0">
                <a:ea typeface="맑은 고딕"/>
              </a:rPr>
              <a:t>, 대규모 다중 사용자 온라인)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ko-KR" altLang="en-US" sz="1500" dirty="0">
                <a:ea typeface="맑은 고딕"/>
              </a:rPr>
              <a:t>하나의 게임에 </a:t>
            </a:r>
            <a:r>
              <a:rPr lang="ko-KR" altLang="en-US" sz="1500" dirty="0" err="1">
                <a:ea typeface="맑은 고딕"/>
              </a:rPr>
              <a:t>수백~수천~수만의</a:t>
            </a:r>
            <a:r>
              <a:rPr lang="ko-KR" altLang="en-US" sz="1500" dirty="0">
                <a:ea typeface="맑은 고딕"/>
              </a:rPr>
              <a:t> 플레이어가 동시 참여 가능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ko-KR" altLang="en-US" sz="1500" dirty="0" err="1">
                <a:ea typeface="맑은 고딕"/>
              </a:rPr>
              <a:t>MMO가</a:t>
            </a:r>
            <a:r>
              <a:rPr lang="ko-KR" altLang="en-US" sz="1500" dirty="0">
                <a:ea typeface="맑은 고딕"/>
              </a:rPr>
              <a:t> 보통 </a:t>
            </a:r>
            <a:r>
              <a:rPr lang="ko-KR" altLang="en-US" sz="1500" dirty="0" err="1">
                <a:ea typeface="맑은 고딕"/>
              </a:rPr>
              <a:t>RPG인</a:t>
            </a:r>
            <a:r>
              <a:rPr lang="ko-KR" altLang="en-US" sz="1500" dirty="0">
                <a:ea typeface="맑은 고딕"/>
              </a:rPr>
              <a:t> 까닭에 </a:t>
            </a:r>
            <a:r>
              <a:rPr lang="ko-KR" altLang="en-US" sz="1500" dirty="0" err="1">
                <a:ea typeface="맑은 고딕"/>
              </a:rPr>
              <a:t>MMORPG라는</a:t>
            </a:r>
            <a:r>
              <a:rPr lang="ko-KR" altLang="en-US" sz="1500" dirty="0">
                <a:ea typeface="맑은 고딕"/>
              </a:rPr>
              <a:t> 명칭 </a:t>
            </a:r>
            <a:r>
              <a:rPr lang="ko-KR" altLang="en-US" sz="1500" dirty="0" err="1">
                <a:ea typeface="맑은 고딕"/>
              </a:rPr>
              <a:t>익숙</a:t>
            </a:r>
            <a:endParaRPr lang="ko-KR" altLang="en-US" sz="1500" dirty="0">
              <a:ea typeface="맑은 고딕"/>
            </a:endParaRPr>
          </a:p>
          <a:p>
            <a:pPr lvl="2">
              <a:buFont typeface="Wingdings" panose="020B0604020202020204" pitchFamily="34" charset="0"/>
              <a:buChar char="§"/>
            </a:pPr>
            <a:r>
              <a:rPr lang="ko-KR" altLang="en-US" sz="1500" dirty="0" err="1">
                <a:ea typeface="맑은 고딕"/>
              </a:rPr>
              <a:t>MMOFPS게임도</a:t>
            </a:r>
            <a:r>
              <a:rPr lang="ko-KR" altLang="en-US" sz="1500" dirty="0">
                <a:ea typeface="맑은 고딕"/>
              </a:rPr>
              <a:t> 존재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ko-KR" altLang="en-US" sz="1500" dirty="0" err="1">
                <a:ea typeface="맑은 고딕"/>
              </a:rPr>
              <a:t>MUD게임이</a:t>
            </a:r>
            <a:r>
              <a:rPr lang="ko-KR" altLang="en-US" sz="1500" dirty="0">
                <a:ea typeface="맑은 고딕"/>
              </a:rPr>
              <a:t> 그래픽 형태로 진화</a:t>
            </a:r>
          </a:p>
          <a:p>
            <a:r>
              <a:rPr lang="ko-KR" altLang="en-US" sz="1500" dirty="0">
                <a:ea typeface="맑은 고딕"/>
              </a:rPr>
              <a:t>예시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ko-KR" altLang="en-US" sz="1500" dirty="0" err="1">
                <a:ea typeface="맑은 고딕"/>
              </a:rPr>
              <a:t>하비타트</a:t>
            </a:r>
            <a:r>
              <a:rPr lang="ko-KR" altLang="en-US" sz="1500" dirty="0">
                <a:ea typeface="맑은 고딕"/>
              </a:rPr>
              <a:t>(</a:t>
            </a:r>
            <a:r>
              <a:rPr lang="ko-KR" altLang="en-US" sz="1500" dirty="0" err="1">
                <a:ea typeface="맑은 고딕"/>
              </a:rPr>
              <a:t>Habitat</a:t>
            </a:r>
            <a:r>
              <a:rPr lang="ko-KR" altLang="en-US" sz="1500" dirty="0">
                <a:ea typeface="맑은 고딕"/>
              </a:rPr>
              <a:t>, 1986): 여러 신기술 도입</a:t>
            </a:r>
          </a:p>
          <a:p>
            <a:pPr lvl="2">
              <a:buFont typeface="Wingdings" panose="020B0604020202020204" pitchFamily="34" charset="0"/>
              <a:buChar char="§"/>
            </a:pPr>
            <a:r>
              <a:rPr lang="en-US" altLang="ko-KR" sz="1500" dirty="0">
                <a:ea typeface="+mn-lt"/>
                <a:cs typeface="+mn-lt"/>
                <a:hlinkClick r:id="rId2"/>
              </a:rPr>
              <a:t>https://www.youtube.com/watch?v=1yia3-foHLE</a:t>
            </a:r>
          </a:p>
          <a:p>
            <a:pPr lvl="2">
              <a:buFont typeface="Wingdings" panose="020B0604020202020204" pitchFamily="34" charset="0"/>
              <a:buChar char="§"/>
            </a:pPr>
            <a:r>
              <a:rPr lang="ko-KR" sz="1500" dirty="0">
                <a:ea typeface="+mn-lt"/>
                <a:cs typeface="+mn-lt"/>
                <a:hlinkClick r:id="rId2"/>
              </a:rPr>
              <a:t>https://www.researchgate.net/publication/243708892_The_Lessons_of_Lucasfilm''s_Habitat</a:t>
            </a:r>
            <a:endParaRPr lang="ko-KR" altLang="en-US" sz="1500" dirty="0">
              <a:ea typeface="+mn-lt"/>
              <a:cs typeface="+mn-lt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altLang="ko-KR" sz="1500" dirty="0" err="1">
                <a:ea typeface="맑은 고딕"/>
              </a:rPr>
              <a:t>얼티마</a:t>
            </a:r>
            <a:r>
              <a:rPr lang="en-US" altLang="ko-KR" sz="1500" dirty="0">
                <a:ea typeface="맑은 고딕"/>
              </a:rPr>
              <a:t> </a:t>
            </a:r>
            <a:r>
              <a:rPr lang="en-US" altLang="ko-KR" sz="1500" dirty="0" err="1">
                <a:ea typeface="맑은 고딕"/>
              </a:rPr>
              <a:t>온라인</a:t>
            </a:r>
            <a:r>
              <a:rPr lang="en-US" altLang="ko-KR" sz="1500" dirty="0">
                <a:ea typeface="맑은 고딕"/>
              </a:rPr>
              <a:t>(Ultima Online, 1997): </a:t>
            </a:r>
            <a:r>
              <a:rPr lang="en-US" altLang="ko-KR" sz="1500" dirty="0" err="1">
                <a:ea typeface="맑은 고딕"/>
              </a:rPr>
              <a:t>본격적으로</a:t>
            </a:r>
            <a:r>
              <a:rPr lang="en-US" altLang="ko-KR" sz="1500" dirty="0">
                <a:ea typeface="맑은 고딕"/>
              </a:rPr>
              <a:t> </a:t>
            </a:r>
            <a:r>
              <a:rPr lang="en-US" altLang="ko-KR" sz="1500" dirty="0" err="1">
                <a:ea typeface="맑은 고딕"/>
              </a:rPr>
              <a:t>주목을</a:t>
            </a:r>
            <a:r>
              <a:rPr lang="en-US" altLang="ko-KR" sz="1500" dirty="0">
                <a:ea typeface="맑은 고딕"/>
              </a:rPr>
              <a:t> </a:t>
            </a:r>
            <a:r>
              <a:rPr lang="en-US" altLang="ko-KR" sz="1500" dirty="0" err="1">
                <a:ea typeface="맑은 고딕"/>
              </a:rPr>
              <a:t>받음</a:t>
            </a:r>
            <a:r>
              <a:rPr lang="en-US" altLang="ko-KR" sz="1500" dirty="0">
                <a:ea typeface="맑은 고딕"/>
              </a:rPr>
              <a:t>. </a:t>
            </a:r>
            <a:r>
              <a:rPr lang="en-US" altLang="ko-KR" sz="1500" dirty="0" err="1">
                <a:ea typeface="맑은 고딕"/>
              </a:rPr>
              <a:t>인터넷</a:t>
            </a:r>
            <a:r>
              <a:rPr lang="en-US" altLang="ko-KR" sz="1500" dirty="0">
                <a:ea typeface="맑은 고딕"/>
              </a:rPr>
              <a:t> </a:t>
            </a:r>
            <a:r>
              <a:rPr lang="en-US" altLang="ko-KR" sz="1500" dirty="0" err="1">
                <a:ea typeface="맑은 고딕"/>
              </a:rPr>
              <a:t>보급</a:t>
            </a:r>
            <a:r>
              <a:rPr lang="en-US" altLang="ko-KR" sz="1500" dirty="0">
                <a:ea typeface="맑은 고딕"/>
              </a:rPr>
              <a:t> </a:t>
            </a:r>
            <a:r>
              <a:rPr lang="en-US" altLang="ko-KR" sz="1500" dirty="0" err="1">
                <a:ea typeface="맑은 고딕"/>
              </a:rPr>
              <a:t>여파</a:t>
            </a:r>
            <a:endParaRPr lang="en-US" altLang="ko-KR" sz="1500" dirty="0">
              <a:ea typeface="맑은 고딕"/>
            </a:endParaRPr>
          </a:p>
          <a:p>
            <a:pPr lvl="2">
              <a:buFont typeface="Courier New" panose="020B0604020202020204" pitchFamily="34" charset="0"/>
              <a:buChar char="o"/>
            </a:pPr>
            <a:r>
              <a:rPr lang="en-US" altLang="ko-KR" sz="1500" dirty="0">
                <a:ea typeface="맑은 고딕"/>
                <a:hlinkClick r:id="rId3"/>
              </a:rPr>
              <a:t>https://www.youtube.com/watch?v=vzawLtaQ5Ls</a:t>
            </a:r>
            <a:endParaRPr lang="en-US" altLang="ko-KR" sz="1500" dirty="0">
              <a:ea typeface="맑은 고딕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altLang="ko-KR" sz="1500" dirty="0" err="1">
                <a:ea typeface="맑은 고딕"/>
              </a:rPr>
              <a:t>월드오브워크레프트</a:t>
            </a:r>
            <a:r>
              <a:rPr lang="en-US" altLang="ko-KR" sz="1500" dirty="0">
                <a:ea typeface="맑은 고딕"/>
              </a:rPr>
              <a:t>(World of Warcraft, 2004, Blizzard): 그 </a:t>
            </a:r>
            <a:r>
              <a:rPr lang="en-US" altLang="ko-KR" sz="1500" dirty="0" err="1">
                <a:ea typeface="맑은 고딕"/>
              </a:rPr>
              <a:t>자체로</a:t>
            </a:r>
            <a:r>
              <a:rPr lang="en-US" altLang="ko-KR" sz="1500" dirty="0">
                <a:ea typeface="맑은 고딕"/>
              </a:rPr>
              <a:t> </a:t>
            </a:r>
            <a:r>
              <a:rPr lang="en-US" altLang="ko-KR" sz="1500" dirty="0" err="1">
                <a:ea typeface="맑은 고딕"/>
              </a:rPr>
              <a:t>하나의</a:t>
            </a:r>
            <a:r>
              <a:rPr lang="en-US" altLang="ko-KR" sz="1500" dirty="0">
                <a:ea typeface="맑은 고딕"/>
              </a:rPr>
              <a:t> </a:t>
            </a:r>
            <a:r>
              <a:rPr lang="en-US" altLang="ko-KR" sz="1500" dirty="0" err="1">
                <a:ea typeface="맑은 고딕"/>
              </a:rPr>
              <a:t>대중문화</a:t>
            </a:r>
            <a:r>
              <a:rPr lang="en-US" altLang="ko-KR" sz="1500" dirty="0">
                <a:ea typeface="맑은 고딕"/>
              </a:rPr>
              <a:t> </a:t>
            </a:r>
            <a:r>
              <a:rPr lang="en-US" altLang="ko-KR" sz="1500" dirty="0" err="1">
                <a:ea typeface="맑은 고딕"/>
              </a:rPr>
              <a:t>아이콘</a:t>
            </a:r>
            <a:endParaRPr lang="en-US" altLang="ko-KR" sz="1500" dirty="0">
              <a:ea typeface="맑은 고딕"/>
            </a:endParaRPr>
          </a:p>
          <a:p>
            <a:pPr lvl="2">
              <a:buFont typeface="Courier New" panose="020B0604020202020204" pitchFamily="34" charset="0"/>
              <a:buChar char="o"/>
            </a:pPr>
            <a:r>
              <a:rPr lang="en-US" altLang="ko-KR" sz="1500" dirty="0">
                <a:ea typeface="맑은 고딕"/>
                <a:hlinkClick r:id="rId4"/>
              </a:rPr>
              <a:t>https://www.youtube.com/watch?v=1q0f4KtEiZ8</a:t>
            </a:r>
            <a:endParaRPr lang="en-US" altLang="ko-KR" sz="1500" dirty="0">
              <a:ea typeface="맑은 고딕"/>
            </a:endParaRPr>
          </a:p>
          <a:p>
            <a:pPr lvl="2">
              <a:buFont typeface="Courier New" panose="020B0604020202020204" pitchFamily="34" charset="0"/>
              <a:buChar char="o"/>
            </a:pPr>
            <a:r>
              <a:rPr lang="en-US" altLang="ko-KR" sz="1500" dirty="0">
                <a:ea typeface="맑은 고딕"/>
                <a:hlinkClick r:id="rId5"/>
              </a:rPr>
              <a:t>https://www.southparkstudios.com/episodes/hk2x6r/south-park-make-love-not-warcraft-season-10-ep-8</a:t>
            </a:r>
            <a:endParaRPr lang="en-US" altLang="ko-KR" sz="1500" dirty="0">
              <a:ea typeface="맑은 고딕"/>
            </a:endParaRPr>
          </a:p>
          <a:p>
            <a:r>
              <a:rPr lang="en-US" altLang="ko-KR" sz="1500" dirty="0" err="1">
                <a:ea typeface="맑은 고딕"/>
              </a:rPr>
              <a:t>설계를</a:t>
            </a:r>
            <a:r>
              <a:rPr lang="en-US" altLang="ko-KR" sz="1500" dirty="0">
                <a:ea typeface="맑은 고딕"/>
              </a:rPr>
              <a:t> </a:t>
            </a:r>
            <a:r>
              <a:rPr lang="en-US" altLang="ko-KR" sz="1500" dirty="0" err="1">
                <a:ea typeface="맑은 고딕"/>
              </a:rPr>
              <a:t>함에</a:t>
            </a:r>
            <a:r>
              <a:rPr lang="en-US" altLang="ko-KR" sz="1500" dirty="0">
                <a:ea typeface="맑은 고딕"/>
              </a:rPr>
              <a:t> </a:t>
            </a:r>
            <a:r>
              <a:rPr lang="en-US" altLang="ko-KR" sz="1500" dirty="0" err="1">
                <a:ea typeface="맑은 고딕"/>
              </a:rPr>
              <a:t>있어</a:t>
            </a:r>
            <a:r>
              <a:rPr lang="en-US" altLang="ko-KR" sz="1500" dirty="0">
                <a:ea typeface="맑은 고딕"/>
              </a:rPr>
              <a:t> </a:t>
            </a:r>
            <a:r>
              <a:rPr lang="en-US" altLang="ko-KR" sz="1500" dirty="0" err="1">
                <a:ea typeface="맑은 고딕"/>
              </a:rPr>
              <a:t>여러가지</a:t>
            </a:r>
            <a:r>
              <a:rPr lang="en-US" altLang="ko-KR" sz="1500" dirty="0">
                <a:ea typeface="맑은 고딕"/>
              </a:rPr>
              <a:t> </a:t>
            </a:r>
            <a:r>
              <a:rPr lang="en-US" altLang="ko-KR" sz="1500" dirty="0" err="1">
                <a:ea typeface="맑은 고딕"/>
              </a:rPr>
              <a:t>고도의</a:t>
            </a:r>
            <a:r>
              <a:rPr lang="en-US" altLang="ko-KR" sz="1500" dirty="0">
                <a:ea typeface="맑은 고딕"/>
              </a:rPr>
              <a:t> </a:t>
            </a:r>
            <a:r>
              <a:rPr lang="en-US" altLang="ko-KR" sz="1500" dirty="0" err="1">
                <a:ea typeface="맑은 고딕"/>
              </a:rPr>
              <a:t>기술적</a:t>
            </a:r>
            <a:r>
              <a:rPr lang="en-US" altLang="ko-KR" sz="1500" dirty="0">
                <a:ea typeface="맑은 고딕"/>
              </a:rPr>
              <a:t> </a:t>
            </a:r>
            <a:r>
              <a:rPr lang="en-US" altLang="ko-KR" sz="1500" dirty="0" err="1">
                <a:ea typeface="맑은 고딕"/>
              </a:rPr>
              <a:t>난제가</a:t>
            </a:r>
            <a:r>
              <a:rPr lang="en-US" altLang="ko-KR" sz="1500" dirty="0">
                <a:ea typeface="맑은 고딕"/>
              </a:rPr>
              <a:t> </a:t>
            </a:r>
            <a:r>
              <a:rPr lang="en-US" altLang="ko-KR" sz="1500" dirty="0" err="1">
                <a:ea typeface="맑은 고딕"/>
              </a:rPr>
              <a:t>많음</a:t>
            </a:r>
            <a:endParaRPr lang="en-US" altLang="ko-KR" sz="1500" dirty="0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2375984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EF085B8-A2C0-4A6F-B663-CCC56F3CD3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3">
            <a:extLst>
              <a:ext uri="{FF2B5EF4-FFF2-40B4-BE49-F238E27FC236}">
                <a16:creationId xmlns:a16="http://schemas.microsoft.com/office/drawing/2014/main" id="{2658F6D6-96E0-421A-96D6-3DF4040085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1">
            <a:extLst>
              <a:ext uri="{FF2B5EF4-FFF2-40B4-BE49-F238E27FC236}">
                <a16:creationId xmlns:a16="http://schemas.microsoft.com/office/drawing/2014/main" id="{3CF62545-93A0-4FD5-9B48-48DCA794CB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7A24311-5112-507F-10F1-0D26D83BAA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/>
            <a:r>
              <a:rPr lang="ko-KR" alt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목차</a:t>
            </a:r>
            <a:endParaRPr lang="en-US" altLang="ko-KR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C19BF3B-EBED-8B8D-87BE-97040FE969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0833"/>
            <a:ext cx="5096934" cy="4166130"/>
          </a:xfrm>
        </p:spPr>
        <p:txBody>
          <a:bodyPr vert="horz" lIns="91440" tIns="45720" rIns="91440" bIns="45720" rtlCol="0">
            <a:normAutofit/>
          </a:bodyPr>
          <a:lstStyle/>
          <a:p>
            <a:pPr latinLnBrk="0"/>
            <a:r>
              <a:rPr lang="ko-KR" altLang="en-US" sz="2000"/>
              <a:t>멀티플레이어 게임의 간추린 역사</a:t>
            </a:r>
          </a:p>
          <a:p>
            <a:pPr lvl="1" latinLnBrk="0"/>
            <a:r>
              <a:rPr lang="ko-KR" altLang="en-US" sz="2000"/>
              <a:t>로컬 멀티플레이어 게임</a:t>
            </a:r>
          </a:p>
          <a:p>
            <a:pPr lvl="1" latinLnBrk="0"/>
            <a:r>
              <a:rPr lang="ko-KR" altLang="en-US" sz="2000"/>
              <a:t>초기 네트워크 멀티플레이어 게임</a:t>
            </a:r>
          </a:p>
          <a:p>
            <a:pPr lvl="1" latinLnBrk="0"/>
            <a:r>
              <a:rPr lang="en-US" altLang="ko-KR" sz="2000"/>
              <a:t>MUD: </a:t>
            </a:r>
            <a:r>
              <a:rPr lang="ko-KR" altLang="en-US" sz="2000"/>
              <a:t>멀티 유저 던전</a:t>
            </a:r>
          </a:p>
          <a:p>
            <a:pPr lvl="1" latinLnBrk="0"/>
            <a:r>
              <a:rPr lang="ko-KR" altLang="en-US" sz="2000"/>
              <a:t>랜 게임</a:t>
            </a:r>
          </a:p>
          <a:p>
            <a:pPr lvl="1" latinLnBrk="0"/>
            <a:r>
              <a:rPr lang="ko-KR" altLang="en-US" sz="2000"/>
              <a:t>온라인 게임</a:t>
            </a:r>
          </a:p>
          <a:p>
            <a:pPr lvl="1" latinLnBrk="0"/>
            <a:r>
              <a:rPr lang="en-US" altLang="ko-KR" sz="2000"/>
              <a:t>MMO </a:t>
            </a:r>
            <a:r>
              <a:rPr lang="ko-KR" altLang="en-US" sz="2000"/>
              <a:t>게임</a:t>
            </a:r>
          </a:p>
          <a:p>
            <a:pPr lvl="1" latinLnBrk="0"/>
            <a:r>
              <a:rPr lang="ko-KR" altLang="en-US" sz="2000"/>
              <a:t>모바일 네트워크 게임</a:t>
            </a:r>
          </a:p>
          <a:p>
            <a:pPr latinLnBrk="0"/>
            <a:endParaRPr lang="en-US" altLang="ko-KR" sz="2000"/>
          </a:p>
          <a:p>
            <a:pPr lvl="1" latinLnBrk="0"/>
            <a:endParaRPr lang="en-US" altLang="ko-KR" sz="200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DA00D393-23EF-8B1D-062E-FEDCA2D1E095}"/>
              </a:ext>
            </a:extLst>
          </p:cNvPr>
          <p:cNvSpPr txBox="1">
            <a:spLocks/>
          </p:cNvSpPr>
          <p:nvPr/>
        </p:nvSpPr>
        <p:spPr>
          <a:xfrm>
            <a:off x="6256866" y="2010833"/>
            <a:ext cx="5096933" cy="4166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/>
            <a:r>
              <a:rPr lang="ko-KR" altLang="en-US" sz="2000" dirty="0"/>
              <a:t>사례탐구</a:t>
            </a:r>
            <a:r>
              <a:rPr lang="en-US" altLang="ko-KR" sz="2000" dirty="0"/>
              <a:t>:</a:t>
            </a:r>
            <a:r>
              <a:rPr lang="ko-KR" altLang="en-US" sz="2000" dirty="0"/>
              <a:t>대표적 초기 네트워크 게임</a:t>
            </a:r>
            <a:endParaRPr lang="en-US" altLang="ko-KR" sz="2000" dirty="0"/>
          </a:p>
          <a:p>
            <a:pPr lvl="1" latinLnBrk="0"/>
            <a:r>
              <a:rPr lang="en-US" altLang="ko-KR" sz="2000" dirty="0"/>
              <a:t>&lt;</a:t>
            </a:r>
            <a:r>
              <a:rPr lang="ko-KR" altLang="en-US" sz="2000" dirty="0" err="1"/>
              <a:t>스타시즈</a:t>
            </a:r>
            <a:r>
              <a:rPr lang="en-US" altLang="ko-KR" sz="2000" dirty="0"/>
              <a:t>: </a:t>
            </a:r>
            <a:r>
              <a:rPr lang="ko-KR" altLang="en-US" sz="2000" dirty="0" err="1"/>
              <a:t>트라이브스</a:t>
            </a:r>
            <a:r>
              <a:rPr lang="en-US" altLang="ko-KR" sz="2000" dirty="0"/>
              <a:t>&gt;</a:t>
            </a:r>
          </a:p>
          <a:p>
            <a:pPr lvl="2" latinLnBrk="0"/>
            <a:r>
              <a:rPr lang="ko-KR" altLang="en-US" dirty="0" err="1"/>
              <a:t>플랫폼패킷</a:t>
            </a:r>
            <a:r>
              <a:rPr lang="en-US" altLang="ko-KR" dirty="0"/>
              <a:t> </a:t>
            </a:r>
            <a:r>
              <a:rPr lang="ko-KR" altLang="en-US" dirty="0"/>
              <a:t>모듈</a:t>
            </a:r>
            <a:endParaRPr lang="en-US" altLang="ko-KR" dirty="0"/>
          </a:p>
          <a:p>
            <a:pPr lvl="2" latinLnBrk="0"/>
            <a:r>
              <a:rPr lang="ko-KR" altLang="en-US" dirty="0"/>
              <a:t>연결 관리자</a:t>
            </a:r>
            <a:endParaRPr lang="en-US" altLang="ko-KR" dirty="0"/>
          </a:p>
          <a:p>
            <a:pPr lvl="2" latinLnBrk="0"/>
            <a:r>
              <a:rPr lang="ko-KR" altLang="en-US" dirty="0"/>
              <a:t>스트림 관리자</a:t>
            </a:r>
            <a:endParaRPr lang="en-US" altLang="ko-KR" dirty="0"/>
          </a:p>
          <a:p>
            <a:pPr lvl="2" latinLnBrk="0"/>
            <a:r>
              <a:rPr lang="ko-KR" altLang="en-US" dirty="0"/>
              <a:t>이벤트 관리자</a:t>
            </a:r>
            <a:endParaRPr lang="en-US" altLang="ko-KR" dirty="0"/>
          </a:p>
          <a:p>
            <a:pPr lvl="2" latinLnBrk="0"/>
            <a:r>
              <a:rPr lang="ko-KR" altLang="en-US" dirty="0"/>
              <a:t>고스트 관리자</a:t>
            </a:r>
          </a:p>
          <a:p>
            <a:pPr lvl="2" latinLnBrk="0"/>
            <a:r>
              <a:rPr lang="ko-KR" altLang="en-US" dirty="0"/>
              <a:t>이동 관리자</a:t>
            </a:r>
          </a:p>
          <a:p>
            <a:pPr lvl="2" latinLnBrk="0"/>
            <a:r>
              <a:rPr lang="ko-KR" altLang="en-US" dirty="0"/>
              <a:t>기타 시스템</a:t>
            </a:r>
            <a:endParaRPr lang="en-US" altLang="ko-KR" dirty="0"/>
          </a:p>
          <a:p>
            <a:pPr lvl="1" latinLnBrk="0"/>
            <a:r>
              <a:rPr lang="en-US" altLang="ko-KR" sz="2000" dirty="0"/>
              <a:t>&lt;</a:t>
            </a:r>
            <a:r>
              <a:rPr lang="ko-KR" altLang="en-US" sz="2000" dirty="0"/>
              <a:t>에이지 오프 엠파이어</a:t>
            </a:r>
            <a:r>
              <a:rPr lang="en-US" altLang="ko-KR" sz="2000" dirty="0"/>
              <a:t>&gt;</a:t>
            </a:r>
          </a:p>
          <a:p>
            <a:pPr lvl="2" latinLnBrk="0"/>
            <a:r>
              <a:rPr lang="ko-KR" altLang="en-US" dirty="0"/>
              <a:t>턴 타이머</a:t>
            </a:r>
          </a:p>
          <a:p>
            <a:pPr lvl="2" latinLnBrk="0"/>
            <a:r>
              <a:rPr lang="ko-KR" altLang="en-US" dirty="0"/>
              <a:t>동기화</a:t>
            </a:r>
          </a:p>
          <a:p>
            <a:pPr lvl="1" latinLnBrk="0"/>
            <a:endParaRPr lang="en-US" altLang="ko-KR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34AEAE-6DCE-8F14-6DF8-1791A1EBA77E}"/>
              </a:ext>
            </a:extLst>
          </p:cNvPr>
          <p:cNvSpPr txBox="1"/>
          <p:nvPr/>
        </p:nvSpPr>
        <p:spPr>
          <a:xfrm>
            <a:off x="533400" y="630820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Source:</a:t>
            </a:r>
            <a:r>
              <a:rPr lang="ko-KR" altLang="en-US" dirty="0"/>
              <a:t> 멀티플레이어 게임 프로그래밍</a:t>
            </a:r>
            <a:r>
              <a:rPr lang="en-US" altLang="ko-KR" dirty="0"/>
              <a:t>, </a:t>
            </a:r>
            <a:r>
              <a:rPr lang="ko-KR" altLang="en-US" dirty="0"/>
              <a:t>길벗</a:t>
            </a:r>
            <a:r>
              <a:rPr lang="en-US" altLang="ko-KR" dirty="0"/>
              <a:t>, 2017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063822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7300DB-0012-80A0-FCD3-179C93BCE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406" y="30873"/>
            <a:ext cx="10515600" cy="810336"/>
          </a:xfrm>
        </p:spPr>
        <p:txBody>
          <a:bodyPr/>
          <a:lstStyle/>
          <a:p>
            <a:r>
              <a:rPr lang="ko-KR" altLang="en-US" dirty="0" err="1">
                <a:ea typeface="맑은 고딕"/>
              </a:rPr>
              <a:t>하비타트</a:t>
            </a:r>
            <a:r>
              <a:rPr lang="ko-KR" altLang="en-US" dirty="0">
                <a:ea typeface="맑은 고딕"/>
              </a:rPr>
              <a:t>(</a:t>
            </a:r>
            <a:r>
              <a:rPr lang="ko-KR" altLang="en-US" dirty="0" err="1">
                <a:ea typeface="맑은 고딕"/>
              </a:rPr>
              <a:t>Habitat</a:t>
            </a:r>
            <a:r>
              <a:rPr lang="ko-KR" altLang="en-US" dirty="0">
                <a:ea typeface="맑은 고딕"/>
              </a:rPr>
              <a:t>, 1986)</a:t>
            </a:r>
            <a:endParaRPr lang="ko-KR" altLang="en-US" dirty="0"/>
          </a:p>
        </p:txBody>
      </p:sp>
      <p:pic>
        <p:nvPicPr>
          <p:cNvPr id="4" name="온라인 미디어 3" title="Habitat (1985) - First MMORPG">
            <a:hlinkClick r:id="" action="ppaction://media"/>
            <a:extLst>
              <a:ext uri="{FF2B5EF4-FFF2-40B4-BE49-F238E27FC236}">
                <a16:creationId xmlns:a16="http://schemas.microsoft.com/office/drawing/2014/main" id="{BCFB5753-10D1-48EF-8115-DE4A716990AC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107628" y="749784"/>
            <a:ext cx="7975156" cy="5980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961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723C66ED-DBBF-12CA-7F5E-813E0E7D03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7622"/>
            <a:ext cx="12192000" cy="6894986"/>
            <a:chOff x="0" y="-7622"/>
            <a:chExt cx="12192000" cy="689498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3002B52-2669-1ED7-2E0F-0627FC31DF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-7621"/>
              <a:ext cx="12192000" cy="6887364"/>
            </a:xfrm>
            <a:prstGeom prst="rect">
              <a:avLst/>
            </a:prstGeom>
            <a:gradFill>
              <a:gsLst>
                <a:gs pos="8000">
                  <a:schemeClr val="accent5"/>
                </a:gs>
                <a:gs pos="100000">
                  <a:schemeClr val="accent2"/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2E9EC0D-91EA-9D35-F655-335C580AB3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9" y="0"/>
              <a:ext cx="8216919" cy="6887364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75000"/>
                    <a:alpha val="79000"/>
                  </a:schemeClr>
                </a:gs>
                <a:gs pos="40000">
                  <a:schemeClr val="accent5">
                    <a:lumMod val="60000"/>
                    <a:lumOff val="40000"/>
                    <a:alpha val="0"/>
                  </a:schemeClr>
                </a:gs>
              </a:gsLst>
              <a:lin ang="192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770627C-B480-1145-72DC-5B59DBE048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39978" y="-7622"/>
              <a:ext cx="8451623" cy="6887367"/>
            </a:xfrm>
            <a:prstGeom prst="rect">
              <a:avLst/>
            </a:prstGeom>
            <a:gradFill>
              <a:gsLst>
                <a:gs pos="0">
                  <a:schemeClr val="accent5">
                    <a:lumMod val="75000"/>
                    <a:alpha val="67000"/>
                  </a:schemeClr>
                </a:gs>
                <a:gs pos="60000">
                  <a:schemeClr val="accent5">
                    <a:alpha val="0"/>
                  </a:schemeClr>
                </a:gs>
              </a:gsLst>
              <a:lin ang="11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9F81D39-93D1-019C-74DC-4710F53346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9127281" y="7060"/>
              <a:ext cx="3064320" cy="6872683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58000"/>
                  </a:schemeClr>
                </a:gs>
                <a:gs pos="41000">
                  <a:schemeClr val="accent2">
                    <a:alpha val="0"/>
                  </a:schemeClr>
                </a:gs>
              </a:gsLst>
              <a:lin ang="1200000" scaled="0"/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D2523540-003D-1C26-F1B8-BBEF29259E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 amt="59000"/>
          </a:blip>
          <a:srcRect r="3081"/>
          <a:stretch/>
        </p:blipFill>
        <p:spPr>
          <a:xfrm>
            <a:off x="20" y="-7624"/>
            <a:ext cx="12191981" cy="6887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3323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484995-927C-9B6B-725C-6112693E04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83095"/>
          </a:xfrm>
        </p:spPr>
        <p:txBody>
          <a:bodyPr/>
          <a:lstStyle/>
          <a:p>
            <a:r>
              <a:rPr lang="en-US" altLang="ko-KR" dirty="0" err="1">
                <a:ea typeface="맑은 고딕"/>
              </a:rPr>
              <a:t>얼티마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온라인</a:t>
            </a:r>
            <a:r>
              <a:rPr lang="en-US" altLang="ko-KR" dirty="0">
                <a:ea typeface="맑은 고딕"/>
              </a:rPr>
              <a:t>(Ultima Online, 1997)</a:t>
            </a:r>
            <a:endParaRPr lang="ko-KR" altLang="en-US" dirty="0"/>
          </a:p>
        </p:txBody>
      </p:sp>
      <p:pic>
        <p:nvPicPr>
          <p:cNvPr id="4" name="온라인 미디어 3" title="Exploring Town - Ultima Online (1997)">
            <a:hlinkClick r:id="" action="ppaction://media"/>
            <a:extLst>
              <a:ext uri="{FF2B5EF4-FFF2-40B4-BE49-F238E27FC236}">
                <a16:creationId xmlns:a16="http://schemas.microsoft.com/office/drawing/2014/main" id="{5135185A-C7AC-CBD2-6C76-3EC3E2B17622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222837" y="1248220"/>
            <a:ext cx="9744738" cy="5506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046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BB2D36-9AF1-AFCC-56E7-28E78CEFA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85851"/>
          </a:xfrm>
        </p:spPr>
        <p:txBody>
          <a:bodyPr>
            <a:normAutofit/>
          </a:bodyPr>
          <a:lstStyle/>
          <a:p>
            <a:r>
              <a:rPr lang="en-US" altLang="ko-KR" sz="3200" dirty="0" err="1">
                <a:ea typeface="맑은 고딕"/>
              </a:rPr>
              <a:t>월드오브워크레프트</a:t>
            </a:r>
            <a:r>
              <a:rPr lang="en-US" altLang="ko-KR" sz="3200" dirty="0">
                <a:ea typeface="맑은 고딕"/>
              </a:rPr>
              <a:t>(World of Warcraft, 2004, Blizzard)</a:t>
            </a:r>
            <a:endParaRPr lang="ko-KR" altLang="en-US" sz="3200" dirty="0"/>
          </a:p>
        </p:txBody>
      </p:sp>
      <p:pic>
        <p:nvPicPr>
          <p:cNvPr id="4" name="온라인 미디어 3" title="World of Warcraft - E3 2003 Trailer">
            <a:hlinkClick r:id="" action="ppaction://media"/>
            <a:extLst>
              <a:ext uri="{FF2B5EF4-FFF2-40B4-BE49-F238E27FC236}">
                <a16:creationId xmlns:a16="http://schemas.microsoft.com/office/drawing/2014/main" id="{46D14236-2D72-FA12-82A3-B453454E0E2B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2145792" y="832710"/>
            <a:ext cx="7900416" cy="5924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672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18">
            <a:extLst>
              <a:ext uri="{FF2B5EF4-FFF2-40B4-BE49-F238E27FC236}">
                <a16:creationId xmlns:a16="http://schemas.microsoft.com/office/drawing/2014/main" id="{4AC6B390-BC59-4F1D-A0EE-D71A92F0A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9" name="Freeform: Shape 20">
            <a:extLst>
              <a:ext uri="{FF2B5EF4-FFF2-40B4-BE49-F238E27FC236}">
                <a16:creationId xmlns:a16="http://schemas.microsoft.com/office/drawing/2014/main" id="{B6C60D79-16F1-4C4B-B7E3-7634E7069C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19137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Graphic 6" descr="Smart Phone">
            <a:extLst>
              <a:ext uri="{FF2B5EF4-FFF2-40B4-BE49-F238E27FC236}">
                <a16:creationId xmlns:a16="http://schemas.microsoft.com/office/drawing/2014/main" id="{406E5853-B7CB-507F-EB20-83D8A3C6F2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41053" y="953955"/>
            <a:ext cx="4777381" cy="4777381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sp>
        <p:nvSpPr>
          <p:cNvPr id="30" name="Arc 22">
            <a:extLst>
              <a:ext uri="{FF2B5EF4-FFF2-40B4-BE49-F238E27FC236}">
                <a16:creationId xmlns:a16="http://schemas.microsoft.com/office/drawing/2014/main" id="{426B127E-6498-4C77-9C9D-4553A5113B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02050" y="650160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13AD9D5-101A-EAB1-FE5C-FA542D3C94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79493"/>
            <a:ext cx="5257800" cy="1325563"/>
          </a:xfrm>
        </p:spPr>
        <p:txBody>
          <a:bodyPr>
            <a:normAutofit/>
          </a:bodyPr>
          <a:lstStyle/>
          <a:p>
            <a:r>
              <a:rPr lang="ko-KR" altLang="en-US" dirty="0">
                <a:ea typeface="맑은 고딕"/>
              </a:rPr>
              <a:t>1.1.7 모바일 네트워크 게임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66320B5-88E5-FF5D-E717-69479ACE35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84443"/>
            <a:ext cx="6464807" cy="419252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ko-KR" altLang="en-US" sz="1400" dirty="0">
                <a:ea typeface="맑은 고딕"/>
              </a:rPr>
              <a:t>모바일 기기의 대중화로 인한 모바일 기기 기반의 멀티플레이어 게임 확산</a:t>
            </a:r>
          </a:p>
          <a:p>
            <a:r>
              <a:rPr lang="ko-KR" altLang="en-US" sz="1400" dirty="0">
                <a:ea typeface="맑은 고딕"/>
              </a:rPr>
              <a:t>예전 대개 비동기식으로 구현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ko-KR" altLang="en-US" sz="1400" dirty="0">
                <a:ea typeface="맑은 고딕"/>
              </a:rPr>
              <a:t>데이터를 실시간으로 전송할 필요 없음</a:t>
            </a:r>
          </a:p>
          <a:p>
            <a:pPr lvl="2">
              <a:buFont typeface="Wingdings" panose="020B0604020202020204" pitchFamily="34" charset="0"/>
              <a:buChar char="§"/>
            </a:pPr>
            <a:r>
              <a:rPr lang="ko-KR" altLang="en-US" sz="1400" dirty="0">
                <a:ea typeface="맑은 고딕"/>
              </a:rPr>
              <a:t>실시간 네트워크 게임보다 구현하기 쉬움. </a:t>
            </a:r>
            <a:r>
              <a:rPr lang="ko-KR" altLang="en-US" sz="1400" dirty="0" err="1">
                <a:ea typeface="맑은 고딕"/>
              </a:rPr>
              <a:t>플렛폼</a:t>
            </a:r>
            <a:r>
              <a:rPr lang="ko-KR" altLang="en-US" sz="1400" dirty="0">
                <a:ea typeface="맑은 고딕"/>
              </a:rPr>
              <a:t> </a:t>
            </a:r>
            <a:r>
              <a:rPr lang="ko-KR" altLang="en-US" sz="1400" dirty="0" err="1">
                <a:ea typeface="맑은 고딕"/>
              </a:rPr>
              <a:t>API단에서</a:t>
            </a:r>
            <a:r>
              <a:rPr lang="ko-KR" altLang="en-US" sz="1400" dirty="0">
                <a:ea typeface="맑은 고딕"/>
              </a:rPr>
              <a:t> 통신 수단 제공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ko-KR" altLang="en-US" sz="1400" dirty="0">
                <a:ea typeface="맑은 고딕"/>
              </a:rPr>
              <a:t>플레이어의 차례가 되면 알림이 뜨며 해당 플레이어는 자신의 차례에 시간을 넉넉히 갖고 그 턴을 플레이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ko-KR" altLang="en-US" sz="1400" dirty="0">
                <a:ea typeface="맑은 고딕"/>
              </a:rPr>
              <a:t>예시</a:t>
            </a:r>
          </a:p>
          <a:p>
            <a:pPr lvl="2">
              <a:buFont typeface="Wingdings" panose="020B0604020202020204" pitchFamily="34" charset="0"/>
              <a:buChar char="§"/>
            </a:pPr>
            <a:r>
              <a:rPr lang="ko-KR" altLang="en-US" sz="1400" dirty="0" err="1">
                <a:ea typeface="맑은 고딕"/>
              </a:rPr>
              <a:t>워즈</a:t>
            </a:r>
            <a:r>
              <a:rPr lang="ko-KR" altLang="en-US" sz="1400" dirty="0">
                <a:ea typeface="맑은 고딕"/>
              </a:rPr>
              <a:t> </a:t>
            </a:r>
            <a:r>
              <a:rPr lang="ko-KR" altLang="en-US" sz="1400" dirty="0" err="1">
                <a:ea typeface="맑은 고딕"/>
              </a:rPr>
              <a:t>위드</a:t>
            </a:r>
            <a:r>
              <a:rPr lang="ko-KR" altLang="en-US" sz="1400" dirty="0">
                <a:ea typeface="맑은 고딕"/>
              </a:rPr>
              <a:t> 프렌즈(</a:t>
            </a:r>
            <a:r>
              <a:rPr lang="ko-KR" altLang="en-US" sz="1400" dirty="0" err="1">
                <a:ea typeface="맑은 고딕"/>
              </a:rPr>
              <a:t>Words</a:t>
            </a:r>
            <a:r>
              <a:rPr lang="ko-KR" altLang="en-US" sz="1400" dirty="0">
                <a:ea typeface="맑은 고딕"/>
              </a:rPr>
              <a:t> </a:t>
            </a:r>
            <a:r>
              <a:rPr lang="ko-KR" altLang="en-US" sz="1400" dirty="0" err="1">
                <a:ea typeface="맑은 고딕"/>
              </a:rPr>
              <a:t>with</a:t>
            </a:r>
            <a:r>
              <a:rPr lang="ko-KR" altLang="en-US" sz="1400" dirty="0">
                <a:ea typeface="맑은 고딕"/>
              </a:rPr>
              <a:t> </a:t>
            </a:r>
            <a:r>
              <a:rPr lang="ko-KR" altLang="en-US" sz="1400" dirty="0" err="1">
                <a:ea typeface="맑은 고딕"/>
              </a:rPr>
              <a:t>Friends</a:t>
            </a:r>
            <a:r>
              <a:rPr lang="ko-KR" altLang="en-US" sz="1400" dirty="0">
                <a:ea typeface="맑은 고딕"/>
              </a:rPr>
              <a:t>, 2009) </a:t>
            </a:r>
            <a:r>
              <a:rPr lang="en-US" altLang="ko-KR" sz="1400" dirty="0">
                <a:ea typeface="맑은 고딕"/>
                <a:hlinkClick r:id="rId4"/>
              </a:rPr>
              <a:t>https://www.youtube.com/watch?v=b197RnHhhJs</a:t>
            </a:r>
            <a:endParaRPr lang="en-US" altLang="ko-KR" sz="1400" dirty="0">
              <a:ea typeface="맑은 고딕"/>
            </a:endParaRPr>
          </a:p>
          <a:p>
            <a:r>
              <a:rPr lang="ko-KR" altLang="en-US" sz="1400" dirty="0">
                <a:ea typeface="맑은 고딕"/>
              </a:rPr>
              <a:t>모바일 네트워크 발전 등(</a:t>
            </a:r>
            <a:r>
              <a:rPr lang="ko-KR" altLang="en-US" sz="1400" dirty="0" err="1">
                <a:ea typeface="맑은 고딕"/>
              </a:rPr>
              <a:t>wifi</a:t>
            </a:r>
            <a:r>
              <a:rPr lang="ko-KR" altLang="en-US" sz="1400" dirty="0">
                <a:ea typeface="맑은 고딕"/>
              </a:rPr>
              <a:t> 등)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ko-KR" altLang="en-US" sz="1400" dirty="0">
                <a:ea typeface="맑은 고딕"/>
              </a:rPr>
              <a:t>실시간 네트워크 지원 게임 속속 등장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ko-KR" altLang="en-US" sz="1400" dirty="0">
                <a:ea typeface="맑은 고딕"/>
              </a:rPr>
              <a:t>예시</a:t>
            </a:r>
          </a:p>
          <a:p>
            <a:pPr lvl="2">
              <a:buFont typeface="Wingdings" panose="020B0604020202020204" pitchFamily="34" charset="0"/>
              <a:buChar char="§"/>
            </a:pPr>
            <a:r>
              <a:rPr lang="ko-KR" altLang="en-US" sz="1400" dirty="0" err="1">
                <a:ea typeface="맑은 고딕"/>
              </a:rPr>
              <a:t>하스스톤</a:t>
            </a:r>
            <a:r>
              <a:rPr lang="ko-KR" altLang="en-US" sz="1400" dirty="0">
                <a:ea typeface="맑은 고딕"/>
              </a:rPr>
              <a:t>: 워크래프트의 영웅들(</a:t>
            </a:r>
            <a:r>
              <a:rPr lang="ko-KR" altLang="en-US" sz="1400" dirty="0" err="1">
                <a:ea typeface="맑은 고딕"/>
              </a:rPr>
              <a:t>Hearthstone</a:t>
            </a:r>
            <a:r>
              <a:rPr lang="ko-KR" altLang="en-US" sz="1400" dirty="0">
                <a:ea typeface="맑은 고딕"/>
              </a:rPr>
              <a:t>: </a:t>
            </a:r>
            <a:r>
              <a:rPr lang="ko-KR" altLang="en-US" sz="1400" dirty="0" err="1">
                <a:ea typeface="맑은 고딕"/>
              </a:rPr>
              <a:t>Heroes</a:t>
            </a:r>
            <a:r>
              <a:rPr lang="ko-KR" altLang="en-US" sz="1400" dirty="0">
                <a:ea typeface="맑은 고딕"/>
              </a:rPr>
              <a:t> of </a:t>
            </a:r>
            <a:r>
              <a:rPr lang="ko-KR" altLang="en-US" sz="1400" dirty="0" err="1">
                <a:ea typeface="맑은 고딕"/>
              </a:rPr>
              <a:t>Warcraft</a:t>
            </a:r>
            <a:r>
              <a:rPr lang="ko-KR" altLang="en-US" sz="1400" dirty="0">
                <a:ea typeface="맑은 고딕"/>
              </a:rPr>
              <a:t>, 2014)</a:t>
            </a:r>
            <a:endParaRPr lang="en-US" altLang="ko-KR" sz="1400" dirty="0">
              <a:ea typeface="맑은 고딕"/>
            </a:endParaRPr>
          </a:p>
          <a:p>
            <a:pPr lvl="2">
              <a:buFont typeface="Wingdings" panose="020B0604020202020204" pitchFamily="34" charset="0"/>
              <a:buChar char="§"/>
            </a:pPr>
            <a:r>
              <a:rPr lang="en-US" altLang="ko-KR" sz="1400" dirty="0">
                <a:ea typeface="맑은 고딕"/>
                <a:hlinkClick r:id="rId5"/>
              </a:rPr>
              <a:t>https://www.youtube.com/watch?v=kBNGJRF06ck</a:t>
            </a:r>
            <a:endParaRPr lang="en-US" altLang="ko-KR" sz="1400" dirty="0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5894344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335D8C-13B8-43B2-1BFC-35A1095E5A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46811"/>
          </a:xfrm>
        </p:spPr>
        <p:txBody>
          <a:bodyPr>
            <a:normAutofit/>
          </a:bodyPr>
          <a:lstStyle/>
          <a:p>
            <a:r>
              <a:rPr lang="ko-KR" altLang="en-US" sz="4000" dirty="0" err="1">
                <a:ea typeface="맑은 고딕"/>
              </a:rPr>
              <a:t>워즈</a:t>
            </a:r>
            <a:r>
              <a:rPr lang="ko-KR" altLang="en-US" sz="4000" dirty="0">
                <a:ea typeface="맑은 고딕"/>
              </a:rPr>
              <a:t> </a:t>
            </a:r>
            <a:r>
              <a:rPr lang="ko-KR" altLang="en-US" sz="4000" dirty="0" err="1">
                <a:ea typeface="맑은 고딕"/>
              </a:rPr>
              <a:t>위드</a:t>
            </a:r>
            <a:r>
              <a:rPr lang="ko-KR" altLang="en-US" sz="4000" dirty="0">
                <a:ea typeface="맑은 고딕"/>
              </a:rPr>
              <a:t> 프렌즈(</a:t>
            </a:r>
            <a:r>
              <a:rPr lang="ko-KR" altLang="en-US" sz="4000" dirty="0" err="1">
                <a:ea typeface="맑은 고딕"/>
              </a:rPr>
              <a:t>Words</a:t>
            </a:r>
            <a:r>
              <a:rPr lang="ko-KR" altLang="en-US" sz="4000" dirty="0">
                <a:ea typeface="맑은 고딕"/>
              </a:rPr>
              <a:t> </a:t>
            </a:r>
            <a:r>
              <a:rPr lang="ko-KR" altLang="en-US" sz="4000" dirty="0" err="1">
                <a:ea typeface="맑은 고딕"/>
              </a:rPr>
              <a:t>with</a:t>
            </a:r>
            <a:r>
              <a:rPr lang="ko-KR" altLang="en-US" sz="4000" dirty="0">
                <a:ea typeface="맑은 고딕"/>
              </a:rPr>
              <a:t> </a:t>
            </a:r>
            <a:r>
              <a:rPr lang="ko-KR" altLang="en-US" sz="4000" dirty="0" err="1">
                <a:ea typeface="맑은 고딕"/>
              </a:rPr>
              <a:t>Friends</a:t>
            </a:r>
            <a:r>
              <a:rPr lang="ko-KR" altLang="en-US" sz="4000" dirty="0">
                <a:ea typeface="맑은 고딕"/>
              </a:rPr>
              <a:t>, 2009)</a:t>
            </a:r>
            <a:endParaRPr lang="ko-KR" altLang="en-US" sz="4000" dirty="0"/>
          </a:p>
        </p:txBody>
      </p:sp>
      <p:pic>
        <p:nvPicPr>
          <p:cNvPr id="4" name="온라인 미디어 3" title="Words With Friends For Android - Gameplay HD (FREE DOWNLOAD)">
            <a:hlinkClick r:id="" action="ppaction://media"/>
            <a:extLst>
              <a:ext uri="{FF2B5EF4-FFF2-40B4-BE49-F238E27FC236}">
                <a16:creationId xmlns:a16="http://schemas.microsoft.com/office/drawing/2014/main" id="{28A4A85A-8984-D73A-0A84-8603FC31EEF4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128324" y="1194816"/>
            <a:ext cx="9933764" cy="5612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114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506B18-F5F6-A454-5470-7C84D667A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59003"/>
          </a:xfrm>
        </p:spPr>
        <p:txBody>
          <a:bodyPr>
            <a:normAutofit/>
          </a:bodyPr>
          <a:lstStyle/>
          <a:p>
            <a:r>
              <a:rPr lang="ko-KR" altLang="en-US" sz="2400" dirty="0" err="1">
                <a:ea typeface="맑은 고딕"/>
              </a:rPr>
              <a:t>하스스톤</a:t>
            </a:r>
            <a:r>
              <a:rPr lang="ko-KR" altLang="en-US" sz="2400" dirty="0">
                <a:ea typeface="맑은 고딕"/>
              </a:rPr>
              <a:t>: 워크래프트의 영웅들(</a:t>
            </a:r>
            <a:r>
              <a:rPr lang="ko-KR" altLang="en-US" sz="2400" dirty="0" err="1">
                <a:ea typeface="맑은 고딕"/>
              </a:rPr>
              <a:t>Hearthstone</a:t>
            </a:r>
            <a:r>
              <a:rPr lang="ko-KR" altLang="en-US" sz="2400" dirty="0">
                <a:ea typeface="맑은 고딕"/>
              </a:rPr>
              <a:t>: </a:t>
            </a:r>
            <a:r>
              <a:rPr lang="ko-KR" altLang="en-US" sz="2400" dirty="0" err="1">
                <a:ea typeface="맑은 고딕"/>
              </a:rPr>
              <a:t>Heroes</a:t>
            </a:r>
            <a:r>
              <a:rPr lang="ko-KR" altLang="en-US" sz="2400" dirty="0">
                <a:ea typeface="맑은 고딕"/>
              </a:rPr>
              <a:t> of </a:t>
            </a:r>
            <a:r>
              <a:rPr lang="ko-KR" altLang="en-US" sz="2400" dirty="0" err="1">
                <a:ea typeface="맑은 고딕"/>
              </a:rPr>
              <a:t>Warcraft</a:t>
            </a:r>
            <a:r>
              <a:rPr lang="ko-KR" altLang="en-US" sz="2400" dirty="0">
                <a:ea typeface="맑은 고딕"/>
              </a:rPr>
              <a:t>, 2014)</a:t>
            </a:r>
            <a:endParaRPr lang="ko-KR" altLang="en-US" sz="2400" dirty="0"/>
          </a:p>
        </p:txBody>
      </p:sp>
      <p:pic>
        <p:nvPicPr>
          <p:cNvPr id="4" name="온라인 미디어 3" title="Hearthstone on iPad Demo - PAX East 2014">
            <a:hlinkClick r:id="" action="ppaction://media"/>
            <a:extLst>
              <a:ext uri="{FF2B5EF4-FFF2-40B4-BE49-F238E27FC236}">
                <a16:creationId xmlns:a16="http://schemas.microsoft.com/office/drawing/2014/main" id="{A6C5E172-7D4A-F33C-6368-76741C6FAC9E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096486" y="1024128"/>
            <a:ext cx="9999028" cy="5649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627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B867FF-FC45-48F7-8104-F89BE54909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BB56887-D0D5-4F0C-9E19-7247EB83C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90A4F11-E71B-978E-F25F-770F0F10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dirty="0">
                <a:ea typeface="맑은 고딕"/>
              </a:rPr>
              <a:t>1.2 &lt;</a:t>
            </a:r>
            <a:r>
              <a:rPr lang="ko-KR" altLang="en-US" dirty="0" err="1">
                <a:ea typeface="맑은 고딕"/>
              </a:rPr>
              <a:t>스타시즈</a:t>
            </a:r>
            <a:r>
              <a:rPr lang="ko-KR" altLang="en-US" dirty="0">
                <a:ea typeface="맑은 고딕"/>
              </a:rPr>
              <a:t>: </a:t>
            </a:r>
            <a:r>
              <a:rPr lang="ko-KR" altLang="en-US" dirty="0" err="1">
                <a:ea typeface="맑은 고딕"/>
              </a:rPr>
              <a:t>트라이브스</a:t>
            </a:r>
            <a:r>
              <a:rPr lang="ko-KR" altLang="en-US" dirty="0">
                <a:ea typeface="맑은 고딕"/>
              </a:rPr>
              <a:t>&gt;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V="1">
            <a:off x="555710" y="2183223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0BB7811-DA35-90EA-9B94-C92BF68F40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ko-KR" altLang="en-US" dirty="0" err="1">
                <a:ea typeface="맑은 고딕"/>
              </a:rPr>
              <a:t>스타시즈</a:t>
            </a:r>
            <a:r>
              <a:rPr lang="ko-KR" altLang="en-US" dirty="0">
                <a:ea typeface="맑은 고딕"/>
              </a:rPr>
              <a:t>: </a:t>
            </a:r>
            <a:r>
              <a:rPr lang="ko-KR" altLang="en-US" dirty="0" err="1">
                <a:ea typeface="맑은 고딕"/>
              </a:rPr>
              <a:t>트라이브스</a:t>
            </a:r>
            <a:r>
              <a:rPr lang="ko-KR" altLang="en-US" baseline="30000" dirty="0" err="1">
                <a:ea typeface="맑은 고딕"/>
              </a:rPr>
              <a:t>Starsiege</a:t>
            </a:r>
            <a:r>
              <a:rPr lang="ko-KR" altLang="en-US" baseline="30000" dirty="0">
                <a:ea typeface="맑은 고딕"/>
              </a:rPr>
              <a:t>: </a:t>
            </a:r>
            <a:r>
              <a:rPr lang="ko-KR" altLang="en-US" baseline="30000" dirty="0" err="1">
                <a:ea typeface="맑은 고딕"/>
              </a:rPr>
              <a:t>Tribes</a:t>
            </a:r>
            <a:endParaRPr lang="ko-KR" altLang="en-US" baseline="30000" dirty="0">
              <a:ea typeface="맑은 고딕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ko-KR" altLang="en-US" dirty="0">
                <a:ea typeface="맑은 고딕"/>
              </a:rPr>
              <a:t>1998년 말 출시 된 </a:t>
            </a:r>
            <a:r>
              <a:rPr lang="ko-KR" altLang="en-US" dirty="0" err="1">
                <a:ea typeface="맑은 고딕"/>
              </a:rPr>
              <a:t>SF장르</a:t>
            </a:r>
            <a:r>
              <a:rPr lang="ko-KR" altLang="en-US" dirty="0">
                <a:ea typeface="맑은 고딕"/>
              </a:rPr>
              <a:t> FPS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ko-KR" altLang="en-US" dirty="0" err="1">
                <a:ea typeface="맑은 고딕"/>
              </a:rPr>
              <a:t>빠른템포의</a:t>
            </a:r>
            <a:r>
              <a:rPr lang="ko-KR" altLang="en-US" dirty="0">
                <a:ea typeface="맑은 고딕"/>
              </a:rPr>
              <a:t> 전투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ko-KR" altLang="en-US" dirty="0">
                <a:ea typeface="맑은 고딕"/>
              </a:rPr>
              <a:t>당시 기준 대규모 접속 인원 지원 (최대 128명)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ko-KR" altLang="en-US" dirty="0">
                <a:ea typeface="맑은 고딕"/>
              </a:rPr>
              <a:t>28.8kbps 모뎀 사용 유저도 플레이 가능</a:t>
            </a:r>
            <a:endParaRPr lang="en-US" altLang="ko-KR" dirty="0">
              <a:ea typeface="맑은 고딕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altLang="ko-KR" dirty="0">
                <a:ea typeface="맑은 고딕"/>
                <a:hlinkClick r:id="rId2"/>
              </a:rPr>
              <a:t>https://www.youtube.com/watch?v=HiiWWD9FkN0</a:t>
            </a:r>
            <a:endParaRPr lang="ko-KR" altLang="en-US" dirty="0">
              <a:ea typeface="맑은 고딕"/>
            </a:endParaRPr>
          </a:p>
          <a:p>
            <a:r>
              <a:rPr lang="ko-KR" altLang="en-US" dirty="0">
                <a:ea typeface="맑은 고딕"/>
              </a:rPr>
              <a:t>본 게임에 활용된 네트워크 모델은 여전히 상당부분 유용!</a:t>
            </a:r>
          </a:p>
        </p:txBody>
      </p:sp>
    </p:spTree>
    <p:extLst>
      <p:ext uri="{BB962C8B-B14F-4D97-AF65-F5344CB8AC3E}">
        <p14:creationId xmlns:p14="http://schemas.microsoft.com/office/powerpoint/2010/main" val="466950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72CCB8-3750-4638-94D7-1CA4C74E65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00379"/>
          </a:xfrm>
        </p:spPr>
        <p:txBody>
          <a:bodyPr/>
          <a:lstStyle/>
          <a:p>
            <a:r>
              <a:rPr lang="en-US" altLang="ko-KR" b="1" i="0" dirty="0">
                <a:solidFill>
                  <a:srgbClr val="0F0F0F"/>
                </a:solidFill>
                <a:effectLst/>
                <a:latin typeface="Roboto" panose="02000000000000000000" pitchFamily="2" charset="0"/>
              </a:rPr>
              <a:t> </a:t>
            </a:r>
            <a:r>
              <a:rPr lang="en-US" altLang="ko-KR" b="1" i="0" dirty="0" err="1">
                <a:solidFill>
                  <a:srgbClr val="0F0F0F"/>
                </a:solidFill>
                <a:effectLst/>
                <a:latin typeface="Roboto" panose="02000000000000000000" pitchFamily="2" charset="0"/>
              </a:rPr>
              <a:t>Starsiege</a:t>
            </a:r>
            <a:r>
              <a:rPr lang="en-US" altLang="ko-KR" b="1" i="0" dirty="0">
                <a:solidFill>
                  <a:srgbClr val="0F0F0F"/>
                </a:solidFill>
                <a:effectLst/>
                <a:latin typeface="Roboto" panose="02000000000000000000" pitchFamily="2" charset="0"/>
              </a:rPr>
              <a:t> Tribes</a:t>
            </a:r>
            <a:endParaRPr lang="ko-KR" altLang="en-US" dirty="0"/>
          </a:p>
        </p:txBody>
      </p:sp>
      <p:pic>
        <p:nvPicPr>
          <p:cNvPr id="4" name="온라인 미디어 3" title="Is Starsiege Tribes the GREATEST online shooter ever made?">
            <a:hlinkClick r:id="" action="ppaction://media"/>
            <a:extLst>
              <a:ext uri="{FF2B5EF4-FFF2-40B4-BE49-F238E27FC236}">
                <a16:creationId xmlns:a16="http://schemas.microsoft.com/office/drawing/2014/main" id="{EE0D570C-0530-175C-CF90-B632ACD575B6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144460" y="1203934"/>
            <a:ext cx="9901492" cy="5594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157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C1E7D94-6904-790D-94E8-D62861EFDB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478" y="1683756"/>
            <a:ext cx="3115265" cy="2396359"/>
          </a:xfrm>
        </p:spPr>
        <p:txBody>
          <a:bodyPr anchor="b">
            <a:normAutofit/>
          </a:bodyPr>
          <a:lstStyle/>
          <a:p>
            <a:pPr algn="r"/>
            <a:r>
              <a:rPr lang="ko-KR" altLang="en-US" sz="4000">
                <a:solidFill>
                  <a:srgbClr val="FFFFFF"/>
                </a:solidFill>
                <a:ea typeface="맑은 고딕"/>
              </a:rPr>
              <a:t>트라이브스의 네 가지 데이터 전송 방식</a:t>
            </a:r>
          </a:p>
        </p:txBody>
      </p:sp>
      <p:graphicFrame>
        <p:nvGraphicFramePr>
          <p:cNvPr id="5" name="내용 개체 틀 2">
            <a:extLst>
              <a:ext uri="{FF2B5EF4-FFF2-40B4-BE49-F238E27FC236}">
                <a16:creationId xmlns:a16="http://schemas.microsoft.com/office/drawing/2014/main" id="{FCF294F9-2810-B390-F643-340B4A5808F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96572564"/>
              </p:ext>
            </p:extLst>
          </p:nvPr>
        </p:nvGraphicFramePr>
        <p:xfrm>
          <a:off x="4905052" y="750440"/>
          <a:ext cx="6666833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194911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327D73B4-9F5C-4A64-A179-51B9500CB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295335F-E5F0-D4BC-3C9A-6C1F5B6511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7715" y="467271"/>
            <a:ext cx="4195674" cy="2052522"/>
          </a:xfrm>
        </p:spPr>
        <p:txBody>
          <a:bodyPr anchor="b">
            <a:normAutofit/>
          </a:bodyPr>
          <a:lstStyle/>
          <a:p>
            <a:r>
              <a:rPr lang="ko-KR" altLang="en-US" sz="4300" dirty="0">
                <a:ea typeface="맑은 고딕"/>
              </a:rPr>
              <a:t>1.1 멀티 플레이어 게임의 간추린 역사</a:t>
            </a:r>
            <a:endParaRPr lang="ko-KR" altLang="en-US" sz="4300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1F06963-6374-4B48-844F-071A9BAAAE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2965" y="554152"/>
            <a:ext cx="5742189" cy="5742189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7BD9298-5546-9BCF-0EA1-B55FFD6743A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-3" b="-3"/>
          <a:stretch/>
        </p:blipFill>
        <p:spPr>
          <a:xfrm>
            <a:off x="505418" y="554151"/>
            <a:ext cx="5742189" cy="5742189"/>
          </a:xfrm>
          <a:custGeom>
            <a:avLst/>
            <a:gdLst/>
            <a:ahLst/>
            <a:cxnLst/>
            <a:rect l="l" t="t" r="r" b="b"/>
            <a:pathLst>
              <a:path w="1838528" h="1838528">
                <a:moveTo>
                  <a:pt x="919264" y="0"/>
                </a:moveTo>
                <a:cubicBezTo>
                  <a:pt x="1426959" y="0"/>
                  <a:pt x="1838528" y="411569"/>
                  <a:pt x="1838528" y="919264"/>
                </a:cubicBezTo>
                <a:cubicBezTo>
                  <a:pt x="1838528" y="1426959"/>
                  <a:pt x="1426959" y="1838528"/>
                  <a:pt x="919264" y="1838528"/>
                </a:cubicBezTo>
                <a:cubicBezTo>
                  <a:pt x="411569" y="1838528"/>
                  <a:pt x="0" y="1426959"/>
                  <a:pt x="0" y="919264"/>
                </a:cubicBezTo>
                <a:cubicBezTo>
                  <a:pt x="0" y="411569"/>
                  <a:pt x="411569" y="0"/>
                  <a:pt x="919264" y="0"/>
                </a:cubicBezTo>
                <a:close/>
              </a:path>
            </a:pathLst>
          </a:custGeom>
        </p:spPr>
      </p:pic>
      <p:sp>
        <p:nvSpPr>
          <p:cNvPr id="20" name="!!plus graphic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956" y="703679"/>
            <a:ext cx="171515" cy="171515"/>
          </a:xfrm>
          <a:custGeom>
            <a:avLst/>
            <a:gdLst>
              <a:gd name="connsiteX0" fmla="*/ 159874 w 171515"/>
              <a:gd name="connsiteY0" fmla="*/ 74116 h 171515"/>
              <a:gd name="connsiteX1" fmla="*/ 97399 w 171515"/>
              <a:gd name="connsiteY1" fmla="*/ 74116 h 171515"/>
              <a:gd name="connsiteX2" fmla="*/ 97399 w 171515"/>
              <a:gd name="connsiteY2" fmla="*/ 11641 h 171515"/>
              <a:gd name="connsiteX3" fmla="*/ 85758 w 171515"/>
              <a:gd name="connsiteY3" fmla="*/ 0 h 171515"/>
              <a:gd name="connsiteX4" fmla="*/ 74116 w 171515"/>
              <a:gd name="connsiteY4" fmla="*/ 11641 h 171515"/>
              <a:gd name="connsiteX5" fmla="*/ 74116 w 171515"/>
              <a:gd name="connsiteY5" fmla="*/ 74116 h 171515"/>
              <a:gd name="connsiteX6" fmla="*/ 11641 w 171515"/>
              <a:gd name="connsiteY6" fmla="*/ 74116 h 171515"/>
              <a:gd name="connsiteX7" fmla="*/ 0 w 171515"/>
              <a:gd name="connsiteY7" fmla="*/ 85758 h 171515"/>
              <a:gd name="connsiteX8" fmla="*/ 11641 w 171515"/>
              <a:gd name="connsiteY8" fmla="*/ 97399 h 171515"/>
              <a:gd name="connsiteX9" fmla="*/ 74116 w 171515"/>
              <a:gd name="connsiteY9" fmla="*/ 97399 h 171515"/>
              <a:gd name="connsiteX10" fmla="*/ 74116 w 171515"/>
              <a:gd name="connsiteY10" fmla="*/ 159874 h 171515"/>
              <a:gd name="connsiteX11" fmla="*/ 85758 w 171515"/>
              <a:gd name="connsiteY11" fmla="*/ 171515 h 171515"/>
              <a:gd name="connsiteX12" fmla="*/ 97399 w 171515"/>
              <a:gd name="connsiteY12" fmla="*/ 159874 h 171515"/>
              <a:gd name="connsiteX13" fmla="*/ 97399 w 171515"/>
              <a:gd name="connsiteY13" fmla="*/ 97399 h 171515"/>
              <a:gd name="connsiteX14" fmla="*/ 159874 w 171515"/>
              <a:gd name="connsiteY14" fmla="*/ 97399 h 171515"/>
              <a:gd name="connsiteX15" fmla="*/ 171515 w 171515"/>
              <a:gd name="connsiteY15" fmla="*/ 85758 h 171515"/>
              <a:gd name="connsiteX16" fmla="*/ 159874 w 171515"/>
              <a:gd name="connsiteY16" fmla="*/ 74116 h 171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71515" h="171515">
                <a:moveTo>
                  <a:pt x="159874" y="74116"/>
                </a:moveTo>
                <a:lnTo>
                  <a:pt x="97399" y="74116"/>
                </a:lnTo>
                <a:lnTo>
                  <a:pt x="97399" y="11641"/>
                </a:lnTo>
                <a:cubicBezTo>
                  <a:pt x="97399" y="5212"/>
                  <a:pt x="92187" y="0"/>
                  <a:pt x="85758" y="0"/>
                </a:cubicBezTo>
                <a:cubicBezTo>
                  <a:pt x="79328" y="0"/>
                  <a:pt x="74116" y="5212"/>
                  <a:pt x="74116" y="11641"/>
                </a:cubicBezTo>
                <a:lnTo>
                  <a:pt x="74116" y="74116"/>
                </a:lnTo>
                <a:lnTo>
                  <a:pt x="11641" y="74116"/>
                </a:lnTo>
                <a:cubicBezTo>
                  <a:pt x="5212" y="74116"/>
                  <a:pt x="0" y="79328"/>
                  <a:pt x="0" y="85758"/>
                </a:cubicBezTo>
                <a:cubicBezTo>
                  <a:pt x="0" y="92187"/>
                  <a:pt x="5212" y="97399"/>
                  <a:pt x="11641" y="97399"/>
                </a:cubicBezTo>
                <a:lnTo>
                  <a:pt x="74116" y="97399"/>
                </a:lnTo>
                <a:lnTo>
                  <a:pt x="74116" y="159874"/>
                </a:lnTo>
                <a:cubicBezTo>
                  <a:pt x="74116" y="166303"/>
                  <a:pt x="79328" y="171515"/>
                  <a:pt x="85758" y="171515"/>
                </a:cubicBezTo>
                <a:cubicBezTo>
                  <a:pt x="92187" y="171515"/>
                  <a:pt x="97399" y="166303"/>
                  <a:pt x="97399" y="159874"/>
                </a:cubicBezTo>
                <a:lnTo>
                  <a:pt x="97399" y="97399"/>
                </a:lnTo>
                <a:lnTo>
                  <a:pt x="159874" y="97399"/>
                </a:lnTo>
                <a:cubicBezTo>
                  <a:pt x="166303" y="97399"/>
                  <a:pt x="171515" y="92187"/>
                  <a:pt x="171515" y="85758"/>
                </a:cubicBezTo>
                <a:cubicBezTo>
                  <a:pt x="171515" y="79328"/>
                  <a:pt x="166303" y="74116"/>
                  <a:pt x="159874" y="74116"/>
                </a:cubicBezTo>
                <a:close/>
              </a:path>
            </a:pathLst>
          </a:custGeom>
          <a:solidFill>
            <a:schemeClr val="accent1"/>
          </a:solidFill>
          <a:ln w="77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!!circle graphic">
            <a:extLst>
              <a:ext uri="{FF2B5EF4-FFF2-40B4-BE49-F238E27FC236}">
                <a16:creationId xmlns:a16="http://schemas.microsoft.com/office/drawing/2014/main" id="{1453BF6C-B012-48B7-B4E8-6D7AC7C27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2753" y="1562696"/>
            <a:ext cx="157545" cy="157545"/>
          </a:xfrm>
          <a:custGeom>
            <a:avLst/>
            <a:gdLst>
              <a:gd name="connsiteX0" fmla="*/ 78773 w 157545"/>
              <a:gd name="connsiteY0" fmla="*/ 23283 h 157545"/>
              <a:gd name="connsiteX1" fmla="*/ 134262 w 157545"/>
              <a:gd name="connsiteY1" fmla="*/ 78773 h 157545"/>
              <a:gd name="connsiteX2" fmla="*/ 78773 w 157545"/>
              <a:gd name="connsiteY2" fmla="*/ 134262 h 157545"/>
              <a:gd name="connsiteX3" fmla="*/ 23283 w 157545"/>
              <a:gd name="connsiteY3" fmla="*/ 78773 h 157545"/>
              <a:gd name="connsiteX4" fmla="*/ 78773 w 157545"/>
              <a:gd name="connsiteY4" fmla="*/ 23283 h 157545"/>
              <a:gd name="connsiteX5" fmla="*/ 78773 w 157545"/>
              <a:gd name="connsiteY5" fmla="*/ 0 h 157545"/>
              <a:gd name="connsiteX6" fmla="*/ 0 w 157545"/>
              <a:gd name="connsiteY6" fmla="*/ 78773 h 157545"/>
              <a:gd name="connsiteX7" fmla="*/ 78773 w 157545"/>
              <a:gd name="connsiteY7" fmla="*/ 157545 h 157545"/>
              <a:gd name="connsiteX8" fmla="*/ 157545 w 157545"/>
              <a:gd name="connsiteY8" fmla="*/ 78773 h 157545"/>
              <a:gd name="connsiteX9" fmla="*/ 78773 w 157545"/>
              <a:gd name="connsiteY9" fmla="*/ 0 h 157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7545" h="157545">
                <a:moveTo>
                  <a:pt x="78773" y="23283"/>
                </a:moveTo>
                <a:cubicBezTo>
                  <a:pt x="109419" y="23283"/>
                  <a:pt x="134262" y="48126"/>
                  <a:pt x="134262" y="78773"/>
                </a:cubicBezTo>
                <a:cubicBezTo>
                  <a:pt x="134262" y="109419"/>
                  <a:pt x="109419" y="134262"/>
                  <a:pt x="78773" y="134262"/>
                </a:cubicBezTo>
                <a:cubicBezTo>
                  <a:pt x="48126" y="134262"/>
                  <a:pt x="23283" y="109419"/>
                  <a:pt x="23283" y="78773"/>
                </a:cubicBezTo>
                <a:cubicBezTo>
                  <a:pt x="23312" y="48139"/>
                  <a:pt x="48139" y="23312"/>
                  <a:pt x="78773" y="23283"/>
                </a:cubicBezTo>
                <a:moveTo>
                  <a:pt x="78773" y="0"/>
                </a:moveTo>
                <a:cubicBezTo>
                  <a:pt x="35268" y="0"/>
                  <a:pt x="0" y="35268"/>
                  <a:pt x="0" y="78773"/>
                </a:cubicBezTo>
                <a:cubicBezTo>
                  <a:pt x="0" y="122277"/>
                  <a:pt x="35268" y="157545"/>
                  <a:pt x="78773" y="157545"/>
                </a:cubicBezTo>
                <a:cubicBezTo>
                  <a:pt x="122277" y="157545"/>
                  <a:pt x="157545" y="122277"/>
                  <a:pt x="157545" y="78773"/>
                </a:cubicBezTo>
                <a:cubicBezTo>
                  <a:pt x="157545" y="35268"/>
                  <a:pt x="122277" y="0"/>
                  <a:pt x="78773" y="0"/>
                </a:cubicBezTo>
                <a:close/>
              </a:path>
            </a:pathLst>
          </a:custGeom>
          <a:solidFill>
            <a:schemeClr val="accent1"/>
          </a:solidFill>
          <a:ln w="75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3410422-F700-D807-FF5C-6AB04579FB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7715" y="2990818"/>
            <a:ext cx="4429867" cy="291387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 sz="2000" dirty="0">
                <a:solidFill>
                  <a:schemeClr val="tx1">
                    <a:alpha val="80000"/>
                  </a:schemeClr>
                </a:solidFill>
                <a:ea typeface="맑은 고딕"/>
              </a:rPr>
              <a:t>멀티플레이어 게임의 기원</a:t>
            </a:r>
            <a:endParaRPr lang="ko-KR" sz="2000" dirty="0">
              <a:solidFill>
                <a:schemeClr val="tx1">
                  <a:alpha val="80000"/>
                </a:schemeClr>
              </a:solidFill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ko-KR" altLang="en-US" sz="2000" dirty="0">
                <a:solidFill>
                  <a:schemeClr val="tx1">
                    <a:alpha val="80000"/>
                  </a:schemeClr>
                </a:solidFill>
                <a:ea typeface="맑은 고딕"/>
              </a:rPr>
              <a:t>1970년대 대학교 메인프레임 시스템 등장으로 인한 네트워크 멀티 플레이어 소개</a:t>
            </a:r>
            <a:endParaRPr lang="ko-KR" sz="2000" dirty="0">
              <a:solidFill>
                <a:schemeClr val="tx1">
                  <a:alpha val="80000"/>
                </a:schemeClr>
              </a:solidFill>
            </a:endParaRPr>
          </a:p>
          <a:p>
            <a:r>
              <a:rPr lang="ko-KR" altLang="en-US" sz="2000" dirty="0">
                <a:solidFill>
                  <a:schemeClr val="tx1">
                    <a:alpha val="80000"/>
                  </a:schemeClr>
                </a:solidFill>
                <a:ea typeface="맑은 고딕"/>
              </a:rPr>
              <a:t>멀티플레이어 게임의 대중적 소개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ko-KR" altLang="en-US" sz="2000" dirty="0">
                <a:solidFill>
                  <a:schemeClr val="tx1">
                    <a:alpha val="80000"/>
                  </a:schemeClr>
                </a:solidFill>
                <a:ea typeface="맑은 고딕"/>
              </a:rPr>
              <a:t>1990년대 </a:t>
            </a:r>
            <a:r>
              <a:rPr lang="ko-KR" altLang="en-US" sz="2000" dirty="0" err="1">
                <a:solidFill>
                  <a:schemeClr val="tx1">
                    <a:alpha val="80000"/>
                  </a:schemeClr>
                </a:solidFill>
                <a:ea typeface="맑은 고딕"/>
              </a:rPr>
              <a:t>중후반</a:t>
            </a:r>
            <a:endParaRPr lang="ko-KR" altLang="en-US" sz="2000" dirty="0">
              <a:solidFill>
                <a:schemeClr val="tx1">
                  <a:alpha val="80000"/>
                </a:schemeClr>
              </a:solidFill>
              <a:ea typeface="맑은 고딕"/>
            </a:endParaRPr>
          </a:p>
        </p:txBody>
      </p:sp>
      <p:sp>
        <p:nvSpPr>
          <p:cNvPr id="24" name="!!dot graphic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54149" y="5775082"/>
            <a:ext cx="112426" cy="112426"/>
          </a:xfrm>
          <a:custGeom>
            <a:avLst/>
            <a:gdLst>
              <a:gd name="connsiteX0" fmla="*/ 112426 w 112426"/>
              <a:gd name="connsiteY0" fmla="*/ 56213 h 112426"/>
              <a:gd name="connsiteX1" fmla="*/ 56213 w 112426"/>
              <a:gd name="connsiteY1" fmla="*/ 112426 h 112426"/>
              <a:gd name="connsiteX2" fmla="*/ 0 w 112426"/>
              <a:gd name="connsiteY2" fmla="*/ 56213 h 112426"/>
              <a:gd name="connsiteX3" fmla="*/ 56213 w 112426"/>
              <a:gd name="connsiteY3" fmla="*/ 0 h 112426"/>
              <a:gd name="connsiteX4" fmla="*/ 112426 w 112426"/>
              <a:gd name="connsiteY4" fmla="*/ 56213 h 112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426" h="112426">
                <a:moveTo>
                  <a:pt x="112426" y="56213"/>
                </a:moveTo>
                <a:cubicBezTo>
                  <a:pt x="112426" y="87259"/>
                  <a:pt x="87259" y="112426"/>
                  <a:pt x="56213" y="112426"/>
                </a:cubicBezTo>
                <a:cubicBezTo>
                  <a:pt x="25167" y="112426"/>
                  <a:pt x="0" y="87259"/>
                  <a:pt x="0" y="56213"/>
                </a:cubicBezTo>
                <a:cubicBezTo>
                  <a:pt x="0" y="25167"/>
                  <a:pt x="25167" y="0"/>
                  <a:pt x="56213" y="0"/>
                </a:cubicBezTo>
                <a:cubicBezTo>
                  <a:pt x="87259" y="0"/>
                  <a:pt x="112426" y="25167"/>
                  <a:pt x="112426" y="56213"/>
                </a:cubicBezTo>
                <a:close/>
              </a:path>
            </a:pathLst>
          </a:custGeom>
          <a:solidFill>
            <a:schemeClr val="accent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26" name="!!Straight Connector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AutoShape 2" descr="ibm z15">
            <a:extLst>
              <a:ext uri="{FF2B5EF4-FFF2-40B4-BE49-F238E27FC236}">
                <a16:creationId xmlns:a16="http://schemas.microsoft.com/office/drawing/2014/main" id="{E1BC4E3E-FB33-2621-69A8-BECA2E95F04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B8713DA-D6C4-967C-672D-242EDB7D6EEF}"/>
              </a:ext>
            </a:extLst>
          </p:cNvPr>
          <p:cNvSpPr txBox="1"/>
          <p:nvPr/>
        </p:nvSpPr>
        <p:spPr>
          <a:xfrm>
            <a:off x="1658449" y="5405750"/>
            <a:ext cx="34361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IBM z15 </a:t>
            </a:r>
            <a:r>
              <a:rPr lang="en-US" altLang="ko-KR" dirty="0"/>
              <a:t>mainframe computer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500182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D1D36C-3469-2C18-1ADA-4E69EE58CA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013" y="3752849"/>
            <a:ext cx="3290887" cy="2452687"/>
          </a:xfrm>
        </p:spPr>
        <p:txBody>
          <a:bodyPr anchor="ctr">
            <a:normAutofit/>
          </a:bodyPr>
          <a:lstStyle/>
          <a:p>
            <a:r>
              <a:rPr lang="ko-KR" altLang="en-US" sz="3600">
                <a:ea typeface="맑은 고딕"/>
              </a:rPr>
              <a:t>Client-Server 네트워킹 모델 선택</a:t>
            </a:r>
            <a:endParaRPr lang="ko-KR" altLang="en-US" sz="3600"/>
          </a:p>
        </p:txBody>
      </p:sp>
      <p:pic>
        <p:nvPicPr>
          <p:cNvPr id="3074" name="Picture 2" descr="Comparison of &quot;peer-to-peer&quot; vs &quot;client-server&quot; Network Models">
            <a:extLst>
              <a:ext uri="{FF2B5EF4-FFF2-40B4-BE49-F238E27FC236}">
                <a16:creationId xmlns:a16="http://schemas.microsoft.com/office/drawing/2014/main" id="{F47E6224-94B7-A300-EB56-DCD03240E8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89" b="19128"/>
          <a:stretch/>
        </p:blipFill>
        <p:spPr bwMode="auto">
          <a:xfrm>
            <a:off x="20" y="10"/>
            <a:ext cx="12191980" cy="4046696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5133F54-B767-2412-1893-EA64EA7453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3982" y="3752850"/>
            <a:ext cx="7485413" cy="245268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z="1800" dirty="0" err="1">
                <a:ea typeface="맑은 고딕"/>
              </a:rPr>
              <a:t>Peer-to-peer</a:t>
            </a:r>
            <a:r>
              <a:rPr lang="ko-KR" altLang="en-US" sz="1800" dirty="0">
                <a:ea typeface="맑은 고딕"/>
              </a:rPr>
              <a:t>(P2P) 모델 대신 </a:t>
            </a:r>
            <a:r>
              <a:rPr lang="ko-KR" altLang="en-US" sz="1800" dirty="0" err="1">
                <a:ea typeface="맑은 고딕"/>
              </a:rPr>
              <a:t>Client</a:t>
            </a:r>
            <a:r>
              <a:rPr lang="ko-KR" altLang="en-US" sz="1800" dirty="0">
                <a:ea typeface="맑은 고딕"/>
              </a:rPr>
              <a:t>-Server(CS) 모델 채택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ko-KR" altLang="en-US" sz="1800" dirty="0">
                <a:ea typeface="맑은 고딕"/>
              </a:rPr>
              <a:t>P2P: 각각의 플레이어가 모든 플레이어와 1:1 연결</a:t>
            </a:r>
          </a:p>
          <a:p>
            <a:pPr lvl="2">
              <a:buFont typeface="Wingdings" panose="020B0604020202020204" pitchFamily="34" charset="0"/>
              <a:buChar char="§"/>
            </a:pPr>
            <a:r>
              <a:rPr lang="ko-KR" altLang="en-US" sz="1800" dirty="0" err="1">
                <a:ea typeface="맑은 고딕"/>
              </a:rPr>
              <a:t>O</a:t>
            </a:r>
            <a:r>
              <a:rPr lang="ko-KR" altLang="en-US" sz="1800" dirty="0">
                <a:ea typeface="맑은 고딕"/>
              </a:rPr>
              <a:t>(n</a:t>
            </a:r>
            <a:r>
              <a:rPr lang="ko-KR" altLang="en-US" sz="1800" baseline="30000" dirty="0">
                <a:ea typeface="맑은 고딕"/>
              </a:rPr>
              <a:t>2</a:t>
            </a:r>
            <a:r>
              <a:rPr lang="ko-KR" altLang="en-US" sz="1800" dirty="0">
                <a:ea typeface="맑은 고딕"/>
              </a:rPr>
              <a:t>)의 대역폭 필요: 사용자 수의 제곱에 비례하여 대역폭 소모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ko-KR" altLang="en-US" sz="1800" dirty="0">
                <a:ea typeface="맑은 고딕"/>
              </a:rPr>
              <a:t>CS: 모든 플레이어가 중앙  서버 하나에 접속</a:t>
            </a:r>
          </a:p>
          <a:p>
            <a:pPr lvl="2">
              <a:buFont typeface="Wingdings" panose="020B0604020202020204" pitchFamily="34" charset="0"/>
              <a:buChar char="§"/>
            </a:pPr>
            <a:r>
              <a:rPr lang="ko-KR" altLang="en-US" sz="1800" dirty="0" err="1">
                <a:ea typeface="맑은 고딕"/>
              </a:rPr>
              <a:t>O</a:t>
            </a:r>
            <a:r>
              <a:rPr lang="ko-KR" altLang="en-US" sz="1800" dirty="0">
                <a:ea typeface="맑은 고딕"/>
              </a:rPr>
              <a:t>(</a:t>
            </a:r>
            <a:r>
              <a:rPr lang="ko-KR" altLang="en-US" sz="1800" dirty="0" err="1">
                <a:ea typeface="맑은 고딕"/>
              </a:rPr>
              <a:t>n</a:t>
            </a:r>
            <a:r>
              <a:rPr lang="ko-KR" altLang="en-US" sz="1800" dirty="0">
                <a:ea typeface="맑은 고딕"/>
              </a:rPr>
              <a:t>)의 대역폭 필요. 위 대역폭 문제를 해결하고자 CS 모델 채택 </a:t>
            </a:r>
          </a:p>
          <a:p>
            <a:pPr lvl="2">
              <a:buFont typeface="Wingdings" panose="020B0604020202020204" pitchFamily="34" charset="0"/>
              <a:buChar char="§"/>
            </a:pPr>
            <a:r>
              <a:rPr lang="ko-KR" altLang="en-US" sz="1800" dirty="0">
                <a:ea typeface="맑은 고딕"/>
              </a:rPr>
              <a:t>서버가 모든 클라이언트를 받아줄 능력이 되어야 함</a:t>
            </a:r>
          </a:p>
        </p:txBody>
      </p:sp>
    </p:spTree>
    <p:extLst>
      <p:ext uri="{BB962C8B-B14F-4D97-AF65-F5344CB8AC3E}">
        <p14:creationId xmlns:p14="http://schemas.microsoft.com/office/powerpoint/2010/main" val="33990318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05DD762-4D92-E315-614F-86DD88A41D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/>
            <a:r>
              <a:rPr lang="en-US" altLang="ko-KR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&lt;</a:t>
            </a:r>
            <a:r>
              <a:rPr lang="ko-KR" altLang="en-US" sz="32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트라이브스</a:t>
            </a:r>
            <a:r>
              <a:rPr lang="en-US" altLang="ko-KR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&gt; </a:t>
            </a:r>
            <a:r>
              <a:rPr lang="ko-KR" alt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네트워킹 모델의 주요 구성 요소</a:t>
            </a:r>
          </a:p>
        </p:txBody>
      </p:sp>
      <p:pic>
        <p:nvPicPr>
          <p:cNvPr id="4" name="내용 개체 틀 3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0D4DC2D0-0814-8B4E-7E01-95B90A387C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567914" y="1719691"/>
            <a:ext cx="7075608" cy="3095977"/>
          </a:xfrm>
          <a:prstGeom prst="rect">
            <a:avLst/>
          </a:prstGeo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82AD35B-D7F5-D382-63E4-E8E8BEF7D5C8}"/>
              </a:ext>
            </a:extLst>
          </p:cNvPr>
          <p:cNvSpPr txBox="1">
            <a:spLocks/>
          </p:cNvSpPr>
          <p:nvPr/>
        </p:nvSpPr>
        <p:spPr>
          <a:xfrm>
            <a:off x="838200" y="5077265"/>
            <a:ext cx="10515600" cy="1508919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Game’s Simulation Layer</a:t>
            </a:r>
            <a:r>
              <a:rPr lang="ko-KR" altLang="en-US" b="1" dirty="0">
                <a:ea typeface="맑은 고딕"/>
              </a:rPr>
              <a:t>는 실제 게임 세계의 </a:t>
            </a:r>
            <a:r>
              <a:rPr lang="en-US" altLang="ko-KR" b="1" dirty="0">
                <a:ea typeface="맑은 고딕"/>
              </a:rPr>
              <a:t>"</a:t>
            </a:r>
            <a:r>
              <a:rPr lang="ko-KR" altLang="en-US" b="1" dirty="0">
                <a:ea typeface="맑은 고딕"/>
              </a:rPr>
              <a:t>현실감을 유지</a:t>
            </a:r>
            <a:r>
              <a:rPr lang="en-US" altLang="ko-KR" b="1" dirty="0">
                <a:ea typeface="맑은 고딕"/>
              </a:rPr>
              <a:t>"</a:t>
            </a:r>
            <a:r>
              <a:rPr lang="ko-KR" altLang="en-US" b="1" dirty="0">
                <a:ea typeface="맑은 고딕"/>
              </a:rPr>
              <a:t>하는 </a:t>
            </a:r>
            <a:r>
              <a:rPr lang="ko-KR" altLang="en-US" b="1">
                <a:ea typeface="맑은 고딕"/>
              </a:rPr>
              <a:t>계층</a:t>
            </a:r>
            <a:endParaRPr lang="ko-KR" altLang="en-US" dirty="0">
              <a:ea typeface="맑은 고딕"/>
            </a:endParaRPr>
          </a:p>
          <a:p>
            <a:r>
              <a:rPr lang="ko-KR" altLang="en-US" dirty="0">
                <a:ea typeface="맑은 고딕"/>
              </a:rPr>
              <a:t>그 밑의 </a:t>
            </a:r>
            <a:r>
              <a:rPr lang="en-US" b="1" dirty="0"/>
              <a:t>Stream Manager / Connection Manager / Platform Packet Module</a:t>
            </a:r>
            <a:r>
              <a:rPr lang="ko-KR" altLang="en-US" dirty="0">
                <a:ea typeface="맑은 고딕"/>
              </a:rPr>
              <a:t>은 이를 네트워크상에서 가능하게 만드는 </a:t>
            </a:r>
            <a:r>
              <a:rPr lang="ko-KR" altLang="en-US" b="1" dirty="0">
                <a:ea typeface="맑은 고딕"/>
              </a:rPr>
              <a:t>통신 기반 인프라</a:t>
            </a:r>
            <a:endParaRPr lang="en-US" altLang="ko-KR" dirty="0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1561755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FCD34D-B254-A055-CF9E-E72112A481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ea typeface="맑은 고딕"/>
              </a:rPr>
              <a:t>1.2.1 플랫폼 패킷 모듈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1D51A9A-CE25-C9C5-D4CB-8D508851D8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ko-KR">
                <a:latin typeface="Malgun Gothic"/>
                <a:ea typeface="Malgun Gothic"/>
              </a:rPr>
              <a:t>패킷(</a:t>
            </a:r>
            <a:r>
              <a:rPr lang="ko-KR" err="1">
                <a:latin typeface="Malgun Gothic"/>
                <a:ea typeface="Malgun Gothic"/>
              </a:rPr>
              <a:t>Packet</a:t>
            </a:r>
            <a:r>
              <a:rPr lang="ko-KR">
                <a:latin typeface="Malgun Gothic"/>
                <a:ea typeface="Malgun Gothic"/>
              </a:rPr>
              <a:t>): 네트워크로 보내기 위해 데이터를 묶어 놓은 단위</a:t>
            </a:r>
            <a:endParaRPr lang="ko-KR" dirty="0">
              <a:latin typeface="Malgun Gothic"/>
              <a:ea typeface="Malgun Gothic"/>
            </a:endParaRPr>
          </a:p>
          <a:p>
            <a:pPr lvl="1">
              <a:buFont typeface="Courier New,monospace" panose="020B0604020202020204" pitchFamily="34" charset="0"/>
              <a:buChar char="o"/>
            </a:pPr>
            <a:r>
              <a:rPr lang="ko-KR">
                <a:latin typeface="Malgun Gothic"/>
                <a:ea typeface="Malgun Gothic"/>
              </a:rPr>
              <a:t>게임에서 사용되는 메시지를 일정한 규격의 패킷 형식으로 정의한다.</a:t>
            </a:r>
          </a:p>
          <a:p>
            <a:pPr lvl="1">
              <a:buFont typeface="Courier New,monospace" panose="020B0604020202020204" pitchFamily="34" charset="0"/>
              <a:buChar char="o"/>
            </a:pPr>
            <a:r>
              <a:rPr lang="ko-KR" dirty="0">
                <a:latin typeface="Malgun Gothic"/>
                <a:ea typeface="Malgun Gothic"/>
              </a:rPr>
              <a:t>예: 플레이어 위치, 입력, 충돌 이벤트 등을 효율적으로 직렬화(</a:t>
            </a:r>
            <a:r>
              <a:rPr lang="ko-KR" dirty="0" err="1">
                <a:latin typeface="Malgun Gothic"/>
                <a:ea typeface="Malgun Gothic"/>
              </a:rPr>
              <a:t>Serialization</a:t>
            </a:r>
            <a:r>
              <a:rPr lang="en-US" altLang="ko-KR" dirty="0">
                <a:latin typeface="Malgun Gothic"/>
                <a:ea typeface="Malgun Gothic"/>
              </a:rPr>
              <a:t>)</a:t>
            </a:r>
            <a:endParaRPr lang="ko-KR" altLang="en-US" dirty="0">
              <a:latin typeface="Malgun Gothic"/>
              <a:ea typeface="Malgun Gothic"/>
            </a:endParaRPr>
          </a:p>
          <a:p>
            <a:r>
              <a:rPr lang="ko-KR" altLang="en-US">
                <a:ea typeface="맑은 고딕"/>
              </a:rPr>
              <a:t>최 하위 계층, 유일하게 플랫폼 종속적인 계층</a:t>
            </a:r>
            <a:endParaRPr lang="ko-KR"/>
          </a:p>
          <a:p>
            <a:pPr lvl="1">
              <a:buFont typeface="Courier New" panose="020B0604020202020204" pitchFamily="34" charset="0"/>
              <a:buChar char="o"/>
            </a:pPr>
            <a:r>
              <a:rPr lang="ko-KR" dirty="0">
                <a:ea typeface="+mn-lt"/>
                <a:cs typeface="+mn-lt"/>
              </a:rPr>
              <a:t>상위 계층이 “무엇을 </a:t>
            </a:r>
            <a:r>
              <a:rPr lang="ko-KR" err="1">
                <a:ea typeface="+mn-lt"/>
                <a:cs typeface="+mn-lt"/>
              </a:rPr>
              <a:t>보낼지</a:t>
            </a:r>
            <a:r>
              <a:rPr lang="ko-KR" dirty="0">
                <a:ea typeface="+mn-lt"/>
                <a:cs typeface="+mn-lt"/>
              </a:rPr>
              <a:t>” 결정하면, 플랫폼 패킷 모듈은 그것을 실제 네트워크에서 전송 가능한 형태로 만들어준다.</a:t>
            </a:r>
            <a:endParaRPr lang="ko-KR" altLang="en-US" dirty="0">
              <a:ea typeface="맑은 고딕"/>
            </a:endParaRPr>
          </a:p>
          <a:p>
            <a:r>
              <a:rPr lang="ko-KR" altLang="en-US" dirty="0">
                <a:ea typeface="맑은 고딕"/>
              </a:rPr>
              <a:t>본질적으로 </a:t>
            </a:r>
            <a:r>
              <a:rPr lang="ko-KR" altLang="en-US" b="1" dirty="0">
                <a:ea typeface="맑은 고딕"/>
              </a:rPr>
              <a:t>표준 소켓 </a:t>
            </a:r>
            <a:r>
              <a:rPr lang="ko-KR" altLang="en-US" b="1" err="1">
                <a:ea typeface="맑은 고딕"/>
              </a:rPr>
              <a:t>API를</a:t>
            </a:r>
            <a:r>
              <a:rPr lang="ko-KR" altLang="en-US" b="1" dirty="0">
                <a:ea typeface="맑은 고딕"/>
              </a:rPr>
              <a:t> </a:t>
            </a:r>
            <a:r>
              <a:rPr lang="ko-KR" altLang="en-US" b="1" err="1">
                <a:ea typeface="맑은 고딕"/>
              </a:rPr>
              <a:t>래핑</a:t>
            </a:r>
            <a:r>
              <a:rPr lang="ko-KR" altLang="en-US" b="1" baseline="30000" err="1">
                <a:ea typeface="맑은 고딕"/>
              </a:rPr>
              <a:t>wrapping</a:t>
            </a:r>
            <a:r>
              <a:rPr lang="ko-KR" altLang="en-US" b="1" err="1">
                <a:ea typeface="맑은 고딕"/>
              </a:rPr>
              <a:t>한</a:t>
            </a:r>
            <a:r>
              <a:rPr lang="ko-KR" altLang="en-US" b="1" dirty="0">
                <a:ea typeface="맑은 고딕"/>
              </a:rPr>
              <a:t> 것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ko-KR" altLang="en-US" dirty="0">
                <a:ea typeface="맑은 고딕"/>
              </a:rPr>
              <a:t>다양한 패킷 형식을 조립하고 전송하려는 목적</a:t>
            </a:r>
          </a:p>
          <a:p>
            <a:pPr lvl="1">
              <a:buFont typeface="Courier New" panose="020B0604020202020204" pitchFamily="34" charset="0"/>
              <a:buChar char="o"/>
            </a:pPr>
            <a:endParaRPr lang="ko-KR">
              <a:ea typeface="맑은 고딕"/>
            </a:endParaRPr>
          </a:p>
        </p:txBody>
      </p:sp>
      <p:pic>
        <p:nvPicPr>
          <p:cNvPr id="6" name="내용 개체 틀 3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2A694E09-8843-B3A2-A312-1BD40A2EDD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1495" y="794"/>
            <a:ext cx="3612092" cy="1545167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DFAA16B7-478B-C198-9C18-548514804AA8}"/>
              </a:ext>
            </a:extLst>
          </p:cNvPr>
          <p:cNvSpPr/>
          <p:nvPr/>
        </p:nvSpPr>
        <p:spPr>
          <a:xfrm>
            <a:off x="8581495" y="1237957"/>
            <a:ext cx="3610505" cy="308004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69595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FCD34D-B254-A055-CF9E-E72112A481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ea typeface="맑은 고딕"/>
              </a:rPr>
              <a:t>1.2.2 연결 관리자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1D51A9A-CE25-C9C5-D4CB-8D508851D8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ko-KR" altLang="en-US" dirty="0">
                <a:ea typeface="맑은 고딕"/>
              </a:rPr>
              <a:t>두 컴퓨터 사이의 연결을 추상화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ko-KR" altLang="en-US" dirty="0">
                <a:ea typeface="맑은 고딕"/>
              </a:rPr>
              <a:t>연결생성 및 종료, 연결 상태 모니터</a:t>
            </a:r>
          </a:p>
          <a:p>
            <a:r>
              <a:rPr lang="ko-KR" altLang="en-US" dirty="0" err="1">
                <a:ea typeface="맑은 고딕"/>
              </a:rPr>
              <a:t>윗단의</a:t>
            </a:r>
            <a:r>
              <a:rPr lang="ko-KR" altLang="en-US" dirty="0">
                <a:ea typeface="맑은 고딕"/>
              </a:rPr>
              <a:t> 스트림 관리자가 내려주는 데이터를 받아 아랫단(플랫폼 패킷 모듈)로 전달</a:t>
            </a:r>
          </a:p>
          <a:p>
            <a:r>
              <a:rPr lang="ko-KR" altLang="en-US" dirty="0">
                <a:ea typeface="맑은 고딕"/>
              </a:rPr>
              <a:t>신뢰성 보장하지 않음 (데이터를 책임지고 전달해 주지 않음)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ko-KR" altLang="en-US" b="1" dirty="0">
                <a:ea typeface="맑은 고딕"/>
              </a:rPr>
              <a:t>패킷이 전달되었는지 </a:t>
            </a:r>
            <a:r>
              <a:rPr lang="ko-KR" altLang="en-US" b="1" err="1">
                <a:ea typeface="맑은 고딕"/>
              </a:rPr>
              <a:t>여부까지만</a:t>
            </a:r>
            <a:r>
              <a:rPr lang="ko-KR" altLang="en-US" b="1" dirty="0">
                <a:ea typeface="맑은 고딕"/>
              </a:rPr>
              <a:t> 연결관리자가 확실히 알려줌</a:t>
            </a:r>
          </a:p>
          <a:p>
            <a:pPr lvl="2">
              <a:buFont typeface="Wingdings" panose="020B0604020202020204" pitchFamily="34" charset="0"/>
              <a:buChar char="§"/>
            </a:pPr>
            <a:r>
              <a:rPr lang="ko-KR" altLang="en-US" dirty="0">
                <a:ea typeface="맑은 고딕"/>
              </a:rPr>
              <a:t>DSN(</a:t>
            </a:r>
            <a:r>
              <a:rPr lang="ko-KR" altLang="en-US" dirty="0" err="1">
                <a:ea typeface="맑은 고딕"/>
              </a:rPr>
              <a:t>Delivery</a:t>
            </a:r>
            <a:r>
              <a:rPr lang="ko-KR" altLang="en-US" dirty="0">
                <a:ea typeface="맑은 고딕"/>
              </a:rPr>
              <a:t> </a:t>
            </a:r>
            <a:r>
              <a:rPr lang="ko-KR" altLang="en-US" dirty="0" err="1">
                <a:ea typeface="맑은 고딕"/>
              </a:rPr>
              <a:t>Status</a:t>
            </a:r>
            <a:r>
              <a:rPr lang="ko-KR" altLang="en-US" dirty="0">
                <a:ea typeface="맑은 고딕"/>
              </a:rPr>
              <a:t> </a:t>
            </a:r>
            <a:r>
              <a:rPr lang="ko-KR" altLang="en-US" dirty="0" err="1">
                <a:ea typeface="맑은 고딕"/>
              </a:rPr>
              <a:t>Notification</a:t>
            </a:r>
            <a:r>
              <a:rPr lang="ko-KR" altLang="en-US" dirty="0">
                <a:ea typeface="맑은 고딕"/>
              </a:rPr>
              <a:t>, 배달 상태 통지)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ko-KR" altLang="en-US" dirty="0">
                <a:ea typeface="맑은 고딕"/>
              </a:rPr>
              <a:t>상위 계층(스트림 관리자)은 특정 데이터가 무사히 전달 되었는지 판단에 활용</a:t>
            </a:r>
          </a:p>
          <a:p>
            <a:r>
              <a:rPr lang="ko-KR" b="1" dirty="0">
                <a:ea typeface="+mn-lt"/>
                <a:cs typeface="+mn-lt"/>
              </a:rPr>
              <a:t>누가 게임에 들어와 있고, 연결이 </a:t>
            </a:r>
            <a:r>
              <a:rPr lang="ko-KR" altLang="en-US" b="1" dirty="0">
                <a:ea typeface="+mn-lt"/>
                <a:cs typeface="+mn-lt"/>
              </a:rPr>
              <a:t>정상인지를</a:t>
            </a:r>
            <a:r>
              <a:rPr lang="ko-KR" b="1" dirty="0">
                <a:ea typeface="+mn-lt"/>
                <a:cs typeface="+mn-lt"/>
              </a:rPr>
              <a:t> 관리하는 보안관</a:t>
            </a:r>
            <a:r>
              <a:rPr lang="ko-KR" dirty="0">
                <a:ea typeface="+mn-lt"/>
                <a:cs typeface="+mn-lt"/>
              </a:rPr>
              <a:t> 역할</a:t>
            </a:r>
            <a:endParaRPr lang="ko-KR" altLang="en-US" dirty="0">
              <a:ea typeface="맑은 고딕"/>
            </a:endParaRPr>
          </a:p>
          <a:p>
            <a:endParaRPr lang="ko-KR" altLang="en-US" dirty="0">
              <a:ea typeface="맑은 고딕"/>
            </a:endParaRPr>
          </a:p>
          <a:p>
            <a:endParaRPr lang="ko-KR" altLang="en-US" dirty="0">
              <a:ea typeface="맑은 고딕"/>
            </a:endParaRPr>
          </a:p>
        </p:txBody>
      </p:sp>
      <p:pic>
        <p:nvPicPr>
          <p:cNvPr id="6" name="내용 개체 틀 3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2A694E09-8843-B3A2-A312-1BD40A2EDD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1495" y="794"/>
            <a:ext cx="3612092" cy="1545167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018A963-D084-CDC7-0B6F-374F925EF8CF}"/>
              </a:ext>
            </a:extLst>
          </p:cNvPr>
          <p:cNvSpPr/>
          <p:nvPr/>
        </p:nvSpPr>
        <p:spPr>
          <a:xfrm>
            <a:off x="8582288" y="1027906"/>
            <a:ext cx="3610505" cy="238186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04375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FCD34D-B254-A055-CF9E-E72112A481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ea typeface="맑은 고딕"/>
              </a:rPr>
              <a:t>1.2.3 스트림 관리자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1D51A9A-CE25-C9C5-D4CB-8D508851D8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ko-KR" altLang="en-US" b="1" dirty="0">
                <a:ea typeface="맑은 고딕"/>
              </a:rPr>
              <a:t>다른 여러 상위 관리자를 대신하여 데이터를 연결 관리자에게 보내는 역할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ko-KR" dirty="0" err="1">
                <a:ea typeface="+mn-lt"/>
                <a:cs typeface="+mn-lt"/>
              </a:rPr>
              <a:t>Connection</a:t>
            </a:r>
            <a:r>
              <a:rPr lang="ko-KR" dirty="0">
                <a:ea typeface="+mn-lt"/>
                <a:cs typeface="+mn-lt"/>
              </a:rPr>
              <a:t> </a:t>
            </a:r>
            <a:r>
              <a:rPr lang="ko-KR" dirty="0" err="1">
                <a:ea typeface="+mn-lt"/>
                <a:cs typeface="+mn-lt"/>
              </a:rPr>
              <a:t>Manager가</a:t>
            </a:r>
            <a:r>
              <a:rPr lang="ko-KR" dirty="0">
                <a:ea typeface="+mn-lt"/>
                <a:cs typeface="+mn-lt"/>
              </a:rPr>
              <a:t> 연결을 유지하는 동안 어떤 데이터가 언제, 얼마나, 어떤 우선순위로 전송될지를 결정</a:t>
            </a:r>
            <a:endParaRPr lang="ko-KR" altLang="en-US" b="1" dirty="0">
              <a:ea typeface="+mn-lt"/>
              <a:cs typeface="+mn-lt"/>
            </a:endParaRPr>
          </a:p>
          <a:p>
            <a:r>
              <a:rPr lang="ko-KR" altLang="en-US" dirty="0">
                <a:ea typeface="맑은 고딕"/>
              </a:rPr>
              <a:t>최대 허용 전송률 조절</a:t>
            </a:r>
          </a:p>
          <a:p>
            <a:pPr lvl="1">
              <a:buFont typeface="Courier New,monospace" panose="020B0604020202020204" pitchFamily="34" charset="0"/>
              <a:buChar char="o"/>
            </a:pPr>
            <a:r>
              <a:rPr lang="ko-KR" altLang="en-US" dirty="0">
                <a:ea typeface="맑은 고딕"/>
              </a:rPr>
              <a:t>서버에 데이터를 너무 많이 보내 과부하를 주지 않도록 하기 위함(</a:t>
            </a:r>
            <a:r>
              <a:rPr lang="en-US" altLang="ko-KR" dirty="0">
                <a:latin typeface="Malgun Gothic"/>
                <a:ea typeface="맑은 고딕"/>
              </a:rPr>
              <a:t>QoS </a:t>
            </a:r>
            <a:r>
              <a:rPr lang="ko-KR" altLang="en-US" dirty="0">
                <a:latin typeface="Malgun Gothic"/>
                <a:ea typeface="맑은 고딕"/>
              </a:rPr>
              <a:t>보장</a:t>
            </a:r>
            <a:r>
              <a:rPr lang="ko-KR" altLang="en-US" dirty="0">
                <a:ea typeface="맑은 고딕"/>
              </a:rPr>
              <a:t>)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ko-KR" altLang="en-US" dirty="0">
                <a:ea typeface="맑은 고딕"/>
              </a:rPr>
              <a:t>예: 28.8kbps 모뎀: 초당 10 패킷, 한 패킷 당 200 </a:t>
            </a:r>
            <a:r>
              <a:rPr lang="ko-KR" altLang="en-US" dirty="0" err="1">
                <a:ea typeface="맑은 고딕"/>
              </a:rPr>
              <a:t>Bytes</a:t>
            </a:r>
            <a:r>
              <a:rPr lang="ko-KR" altLang="en-US" dirty="0">
                <a:ea typeface="맑은 고딕"/>
              </a:rPr>
              <a:t> --&gt; 2KB/</a:t>
            </a:r>
            <a:r>
              <a:rPr lang="ko-KR" altLang="en-US" dirty="0" err="1">
                <a:ea typeface="맑은 고딕"/>
              </a:rPr>
              <a:t>s</a:t>
            </a:r>
            <a:r>
              <a:rPr lang="ko-KR" altLang="en-US" dirty="0">
                <a:ea typeface="맑은 고딕"/>
              </a:rPr>
              <a:t> 전송률</a:t>
            </a:r>
            <a:endParaRPr lang="ko-KR"/>
          </a:p>
          <a:p>
            <a:r>
              <a:rPr lang="ko-KR" altLang="en-US" dirty="0">
                <a:ea typeface="맑은 고딕"/>
              </a:rPr>
              <a:t>데이터 전송 요청 우선순위 관리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ko-KR" altLang="en-US" dirty="0">
                <a:ea typeface="맑은 고딕"/>
              </a:rPr>
              <a:t>이동, 이벤트, </a:t>
            </a:r>
            <a:r>
              <a:rPr lang="ko-KR" dirty="0">
                <a:latin typeface="Malgun Gothic"/>
                <a:ea typeface="Malgun Gothic"/>
              </a:rPr>
              <a:t>고스트 </a:t>
            </a:r>
            <a:r>
              <a:rPr lang="ko-KR" altLang="en-US" dirty="0">
                <a:ea typeface="맑은 고딕"/>
              </a:rPr>
              <a:t>관리자의 요청이 최우선 처리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ko-KR" altLang="en-US" dirty="0">
                <a:ea typeface="맑은 고딕"/>
              </a:rPr>
              <a:t>상위 관리자들에게 데이터 전송 여부 알려줌</a:t>
            </a:r>
          </a:p>
          <a:p>
            <a:r>
              <a:rPr lang="ko-KR" altLang="en-US" dirty="0">
                <a:ea typeface="맑은 고딕"/>
              </a:rPr>
              <a:t>전송주기와 패킷 크기를 스트림 관리자가 결정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ko-KR" altLang="en-US" dirty="0">
                <a:ea typeface="맑은 고딕"/>
              </a:rPr>
              <a:t>한 패킷에 여러 종류의 데이터를 종종 섞어 보냄</a:t>
            </a:r>
          </a:p>
          <a:p>
            <a:pPr lvl="2">
              <a:buFont typeface="Wingdings" panose="020B0604020202020204" pitchFamily="34" charset="0"/>
              <a:buChar char="§"/>
            </a:pPr>
            <a:endParaRPr lang="ko-KR" altLang="en-US" dirty="0">
              <a:ea typeface="맑은 고딕"/>
            </a:endParaRPr>
          </a:p>
        </p:txBody>
      </p:sp>
      <p:pic>
        <p:nvPicPr>
          <p:cNvPr id="6" name="내용 개체 틀 3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2A694E09-8843-B3A2-A312-1BD40A2EDD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1495" y="794"/>
            <a:ext cx="3612092" cy="1545167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ACF7B5B5-5A64-D8F2-2E04-ACDA2CA10A01}"/>
              </a:ext>
            </a:extLst>
          </p:cNvPr>
          <p:cNvSpPr/>
          <p:nvPr/>
        </p:nvSpPr>
        <p:spPr>
          <a:xfrm>
            <a:off x="8582288" y="773377"/>
            <a:ext cx="3610505" cy="238186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60543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FCD34D-B254-A055-CF9E-E72112A481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ea typeface="맑은 고딕"/>
              </a:rPr>
              <a:t>1.2.5 고스트 관리자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1D51A9A-CE25-C9C5-D4CB-8D508851D8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ko-KR" dirty="0"/>
              <a:t>역할</a:t>
            </a:r>
            <a:endParaRPr lang="ko-KR" altLang="en-US" dirty="0">
              <a:ea typeface="맑은 고딕"/>
            </a:endParaRPr>
          </a:p>
          <a:p>
            <a:pPr lvl="1"/>
            <a:r>
              <a:rPr lang="ko-KR" dirty="0">
                <a:ea typeface="+mn-lt"/>
                <a:cs typeface="+mn-lt"/>
              </a:rPr>
              <a:t>네트워크 멀티플레이 게임에서 </a:t>
            </a:r>
            <a:r>
              <a:rPr lang="ko-KR" b="1" dirty="0">
                <a:ea typeface="+mn-lt"/>
                <a:cs typeface="+mn-lt"/>
              </a:rPr>
              <a:t>원격 플레이어(다른 클라이언트)의 객체 상태를 관리</a:t>
            </a:r>
            <a:r>
              <a:rPr lang="ko-KR" dirty="0">
                <a:ea typeface="+mn-lt"/>
                <a:cs typeface="+mn-lt"/>
              </a:rPr>
              <a:t>하는 모듈이다.</a:t>
            </a:r>
            <a:endParaRPr lang="ko-KR" dirty="0">
              <a:ea typeface="맑은 고딕"/>
            </a:endParaRPr>
          </a:p>
          <a:p>
            <a:pPr lvl="1"/>
            <a:r>
              <a:rPr lang="ko-KR" dirty="0">
                <a:ea typeface="+mn-lt"/>
                <a:cs typeface="+mn-lt"/>
              </a:rPr>
              <a:t>예를 들어, 내가 보는 화면 속 다른 플레이어의 캐릭터 위치, 행동, 애니메이션 등이 "고스트(</a:t>
            </a:r>
            <a:r>
              <a:rPr lang="ko-KR" dirty="0" err="1">
                <a:ea typeface="+mn-lt"/>
                <a:cs typeface="+mn-lt"/>
              </a:rPr>
              <a:t>Ghost</a:t>
            </a:r>
            <a:r>
              <a:rPr lang="ko-KR" dirty="0">
                <a:ea typeface="+mn-lt"/>
                <a:cs typeface="+mn-lt"/>
              </a:rPr>
              <a:t>)"로 불린다.</a:t>
            </a:r>
            <a:endParaRPr lang="ko-KR" dirty="0">
              <a:ea typeface="맑은 고딕"/>
            </a:endParaRPr>
          </a:p>
          <a:p>
            <a:r>
              <a:rPr lang="ko-KR" dirty="0">
                <a:ea typeface="맑은 고딕"/>
              </a:rPr>
              <a:t>주요 기능</a:t>
            </a:r>
          </a:p>
          <a:p>
            <a:pPr lvl="1"/>
            <a:r>
              <a:rPr lang="ko-KR" b="1" dirty="0">
                <a:ea typeface="+mn-lt"/>
                <a:cs typeface="+mn-lt"/>
              </a:rPr>
              <a:t>원격 객체 동기화</a:t>
            </a:r>
            <a:endParaRPr lang="ko-KR" dirty="0">
              <a:ea typeface="맑은 고딕"/>
            </a:endParaRPr>
          </a:p>
          <a:p>
            <a:pPr lvl="2">
              <a:buFont typeface="Wingdings" panose="020B0604020202020204" pitchFamily="34" charset="0"/>
              <a:buChar char="§"/>
            </a:pPr>
            <a:r>
              <a:rPr lang="ko-KR" dirty="0">
                <a:ea typeface="+mn-lt"/>
                <a:cs typeface="+mn-lt"/>
              </a:rPr>
              <a:t>다른 클라이언트에서 발생한 움직임/행동을 내 클라이언트 화면에서도 똑같이 재현.</a:t>
            </a:r>
            <a:endParaRPr lang="ko-KR" dirty="0">
              <a:ea typeface="맑은 고딕"/>
            </a:endParaRPr>
          </a:p>
          <a:p>
            <a:pPr lvl="2">
              <a:buFont typeface="Wingdings" panose="020B0604020202020204" pitchFamily="34" charset="0"/>
              <a:buChar char="§"/>
            </a:pPr>
            <a:r>
              <a:rPr lang="ko-KR" dirty="0">
                <a:ea typeface="+mn-lt"/>
                <a:cs typeface="+mn-lt"/>
              </a:rPr>
              <a:t>예: 다른 플레이어가 총을 쏘면 내 화면에서도 그 총알이 보이도록.</a:t>
            </a:r>
            <a:endParaRPr lang="ko-KR" dirty="0">
              <a:ea typeface="맑은 고딕"/>
            </a:endParaRPr>
          </a:p>
          <a:p>
            <a:pPr lvl="1"/>
            <a:r>
              <a:rPr lang="ko-KR" b="1" dirty="0">
                <a:ea typeface="+mn-lt"/>
                <a:cs typeface="+mn-lt"/>
              </a:rPr>
              <a:t>예측 및 보정(</a:t>
            </a:r>
            <a:r>
              <a:rPr lang="ko-KR" b="1" dirty="0" err="1">
                <a:ea typeface="+mn-lt"/>
                <a:cs typeface="+mn-lt"/>
              </a:rPr>
              <a:t>Prediction</a:t>
            </a:r>
            <a:r>
              <a:rPr lang="ko-KR" b="1" dirty="0">
                <a:ea typeface="+mn-lt"/>
                <a:cs typeface="+mn-lt"/>
              </a:rPr>
              <a:t> &amp; </a:t>
            </a:r>
            <a:r>
              <a:rPr lang="ko-KR" b="1" dirty="0" err="1">
                <a:ea typeface="+mn-lt"/>
                <a:cs typeface="+mn-lt"/>
              </a:rPr>
              <a:t>Correction</a:t>
            </a:r>
            <a:r>
              <a:rPr lang="ko-KR" b="1" dirty="0">
                <a:ea typeface="+mn-lt"/>
                <a:cs typeface="+mn-lt"/>
              </a:rPr>
              <a:t>)</a:t>
            </a:r>
            <a:endParaRPr lang="ko-KR" dirty="0">
              <a:ea typeface="맑은 고딕"/>
            </a:endParaRPr>
          </a:p>
          <a:p>
            <a:pPr lvl="2">
              <a:buFont typeface="Wingdings" panose="020B0604020202020204" pitchFamily="34" charset="0"/>
              <a:buChar char="§"/>
            </a:pPr>
            <a:r>
              <a:rPr lang="ko-KR" dirty="0">
                <a:ea typeface="+mn-lt"/>
                <a:cs typeface="+mn-lt"/>
              </a:rPr>
              <a:t>네트워크 지연 때문에 위치가 어긋나지 않도록 예측 이동(</a:t>
            </a:r>
            <a:r>
              <a:rPr lang="ko-KR" dirty="0" err="1">
                <a:ea typeface="+mn-lt"/>
                <a:cs typeface="+mn-lt"/>
              </a:rPr>
              <a:t>prediction</a:t>
            </a:r>
            <a:r>
              <a:rPr lang="ko-KR" dirty="0">
                <a:ea typeface="+mn-lt"/>
                <a:cs typeface="+mn-lt"/>
              </a:rPr>
              <a:t>) 수행.</a:t>
            </a:r>
            <a:endParaRPr lang="ko-KR" dirty="0">
              <a:ea typeface="맑은 고딕"/>
            </a:endParaRPr>
          </a:p>
          <a:p>
            <a:pPr lvl="2">
              <a:buFont typeface="Wingdings" panose="020B0604020202020204" pitchFamily="34" charset="0"/>
              <a:buChar char="§"/>
            </a:pPr>
            <a:r>
              <a:rPr lang="ko-KR" dirty="0">
                <a:ea typeface="+mn-lt"/>
                <a:cs typeface="+mn-lt"/>
              </a:rPr>
              <a:t>서버로부터 실제 데이터가 오면 보정(</a:t>
            </a:r>
            <a:r>
              <a:rPr lang="ko-KR" dirty="0" err="1">
                <a:ea typeface="+mn-lt"/>
                <a:cs typeface="+mn-lt"/>
              </a:rPr>
              <a:t>correction</a:t>
            </a:r>
            <a:r>
              <a:rPr lang="ko-KR" dirty="0">
                <a:ea typeface="+mn-lt"/>
                <a:cs typeface="+mn-lt"/>
              </a:rPr>
              <a:t>).</a:t>
            </a:r>
            <a:endParaRPr lang="ko-KR" dirty="0">
              <a:ea typeface="맑은 고딕"/>
            </a:endParaRPr>
          </a:p>
          <a:p>
            <a:r>
              <a:rPr lang="ko-KR" dirty="0">
                <a:ea typeface="+mn-lt"/>
                <a:cs typeface="+mn-lt"/>
              </a:rPr>
              <a:t>즉, </a:t>
            </a:r>
            <a:r>
              <a:rPr lang="ko-KR" dirty="0" err="1">
                <a:ea typeface="+mn-lt"/>
                <a:cs typeface="+mn-lt"/>
              </a:rPr>
              <a:t>Ghost</a:t>
            </a:r>
            <a:r>
              <a:rPr lang="ko-KR" dirty="0">
                <a:ea typeface="+mn-lt"/>
                <a:cs typeface="+mn-lt"/>
              </a:rPr>
              <a:t> </a:t>
            </a:r>
            <a:r>
              <a:rPr lang="ko-KR" dirty="0" err="1">
                <a:ea typeface="+mn-lt"/>
                <a:cs typeface="+mn-lt"/>
              </a:rPr>
              <a:t>Manager는</a:t>
            </a:r>
            <a:r>
              <a:rPr lang="ko-KR" dirty="0">
                <a:ea typeface="+mn-lt"/>
                <a:cs typeface="+mn-lt"/>
              </a:rPr>
              <a:t> </a:t>
            </a:r>
            <a:r>
              <a:rPr lang="ko-KR" b="1" dirty="0">
                <a:ea typeface="+mn-lt"/>
                <a:cs typeface="+mn-lt"/>
              </a:rPr>
              <a:t>내가 직접 조작하지 않는 모든 객체(원격 캐릭터, NPC 등)</a:t>
            </a:r>
            <a:r>
              <a:rPr lang="ko-KR" b="1" dirty="0" err="1">
                <a:ea typeface="+mn-lt"/>
                <a:cs typeface="+mn-lt"/>
              </a:rPr>
              <a:t>를</a:t>
            </a:r>
            <a:r>
              <a:rPr lang="ko-KR" b="1" dirty="0">
                <a:ea typeface="+mn-lt"/>
                <a:cs typeface="+mn-lt"/>
              </a:rPr>
              <a:t> 관리하는 관리자</a:t>
            </a:r>
            <a:r>
              <a:rPr lang="ko-KR" dirty="0">
                <a:ea typeface="+mn-lt"/>
                <a:cs typeface="+mn-lt"/>
              </a:rPr>
              <a:t>다.</a:t>
            </a:r>
            <a:endParaRPr lang="ko-KR" dirty="0">
              <a:ea typeface="맑은 고딕"/>
            </a:endParaRPr>
          </a:p>
          <a:p>
            <a:endParaRPr lang="ko-KR" altLang="en-US" dirty="0">
              <a:ea typeface="맑은 고딕"/>
            </a:endParaRPr>
          </a:p>
        </p:txBody>
      </p:sp>
      <p:pic>
        <p:nvPicPr>
          <p:cNvPr id="6" name="내용 개체 틀 3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2A694E09-8843-B3A2-A312-1BD40A2EDD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1495" y="794"/>
            <a:ext cx="3612092" cy="1545167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E384B2CC-0B5E-3ABE-C9EB-DCF548F9C34A}"/>
              </a:ext>
            </a:extLst>
          </p:cNvPr>
          <p:cNvSpPr/>
          <p:nvPr/>
        </p:nvSpPr>
        <p:spPr>
          <a:xfrm>
            <a:off x="8581495" y="246031"/>
            <a:ext cx="872196" cy="513624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82687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FCD34D-B254-A055-CF9E-E72112A481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ea typeface="맑은 고딕"/>
              </a:rPr>
              <a:t>1.2.6 이동 관리자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1D51A9A-CE25-C9C5-D4CB-8D508851D8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ko-KR" b="1" dirty="0">
                <a:ea typeface="+mn-lt"/>
                <a:cs typeface="+mn-lt"/>
              </a:rPr>
              <a:t>내 캐릭터의 움직임을 서버와 동기화하는 조정관</a:t>
            </a:r>
            <a:r>
              <a:rPr lang="ko-KR" dirty="0">
                <a:ea typeface="+mn-lt"/>
                <a:cs typeface="+mn-lt"/>
              </a:rPr>
              <a:t> 역할을 한다.</a:t>
            </a:r>
            <a:endParaRPr lang="ko-KR" altLang="en-US" dirty="0">
              <a:ea typeface="맑은 고딕"/>
            </a:endParaRPr>
          </a:p>
          <a:p>
            <a:r>
              <a:rPr lang="ko-KR" altLang="en-US" dirty="0">
                <a:ea typeface="맑은 고딕"/>
              </a:rPr>
              <a:t>플레이어의 이동 데이터를 최대한 빨리 전송하는 역할</a:t>
            </a:r>
            <a:endParaRPr lang="ko-KR" dirty="0"/>
          </a:p>
          <a:p>
            <a:pPr lvl="1">
              <a:buFont typeface="Courier New" panose="020B0604020202020204" pitchFamily="34" charset="0"/>
              <a:buChar char="o"/>
            </a:pPr>
            <a:r>
              <a:rPr lang="ko-KR" altLang="en-US" b="1" dirty="0" err="1">
                <a:ea typeface="맑은 고딕"/>
              </a:rPr>
              <a:t>레이턴시를</a:t>
            </a:r>
            <a:r>
              <a:rPr lang="ko-KR" altLang="en-US" b="1" dirty="0">
                <a:ea typeface="맑은 고딕"/>
              </a:rPr>
              <a:t> 최대한 줄여 플레이어가 지연을 느끼지 못할 정도로 이동 정보를 빠르게 갱신해 줘야 함</a:t>
            </a:r>
          </a:p>
          <a:p>
            <a:r>
              <a:rPr lang="ko-KR" altLang="en-US" dirty="0">
                <a:ea typeface="맑은 고딕"/>
              </a:rPr>
              <a:t>만약 초당 30프레임 속도로 입력 데이터 생성-&gt;1초당 30건씩 입력 정보 쌓임-&gt; 이 중 가장 최신의 정보를 가능한 빨리 보내줘야 함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ko-KR" altLang="en-US" dirty="0">
                <a:ea typeface="맑은 고딕"/>
              </a:rPr>
              <a:t>이동 데이터 전송을 위해, 스트림 관리자는 가장 먼저 이동 데이터를 내보낼 패킷 앞에 끼워 보냄</a:t>
            </a:r>
            <a:endParaRPr lang="en-US" altLang="ko-KR" dirty="0">
              <a:ea typeface="맑은 고딕"/>
            </a:endParaRPr>
          </a:p>
          <a:p>
            <a:pPr lvl="2">
              <a:buFont typeface="Courier New" panose="020B0604020202020204" pitchFamily="34" charset="0"/>
              <a:buChar char="o"/>
            </a:pPr>
            <a:r>
              <a:rPr lang="ko-KR" altLang="en-US" dirty="0">
                <a:ea typeface="맑은 고딕"/>
              </a:rPr>
              <a:t>각 클라이언트 이동 관리자 모두 이렇게 서버로 데이터 전송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ko-KR" altLang="en-US" dirty="0">
                <a:ea typeface="맑은 고딕"/>
              </a:rPr>
              <a:t>서버는 수신 정보를 게임 시뮬레이션에 반영하고 클라이언트에게 확인 응답</a:t>
            </a:r>
          </a:p>
          <a:p>
            <a:pPr lvl="1">
              <a:buFont typeface="Courier New" panose="020B0604020202020204" pitchFamily="34" charset="0"/>
              <a:buChar char="o"/>
            </a:pPr>
            <a:endParaRPr lang="ko-KR" altLang="en-US" dirty="0">
              <a:ea typeface="맑은 고딕"/>
            </a:endParaRPr>
          </a:p>
          <a:p>
            <a:pPr lvl="1">
              <a:buFont typeface="Courier New" panose="020B0604020202020204" pitchFamily="34" charset="0"/>
              <a:buChar char="o"/>
            </a:pPr>
            <a:endParaRPr lang="ko-KR" altLang="en-US" dirty="0">
              <a:ea typeface="맑은 고딕"/>
            </a:endParaRPr>
          </a:p>
        </p:txBody>
      </p:sp>
      <p:pic>
        <p:nvPicPr>
          <p:cNvPr id="6" name="내용 개체 틀 3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2A694E09-8843-B3A2-A312-1BD40A2EDD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1495" y="794"/>
            <a:ext cx="3612092" cy="1545167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31513D6-D58B-6118-F772-F9EF33437198}"/>
              </a:ext>
            </a:extLst>
          </p:cNvPr>
          <p:cNvSpPr/>
          <p:nvPr/>
        </p:nvSpPr>
        <p:spPr>
          <a:xfrm>
            <a:off x="9515345" y="246031"/>
            <a:ext cx="872196" cy="513624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705095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FCD34D-B254-A055-CF9E-E72112A481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ea typeface="맑은 고딕"/>
              </a:rPr>
              <a:t>1.2.4 이벤트 관리자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1D51A9A-CE25-C9C5-D4CB-8D508851D8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ko-KR" dirty="0"/>
              <a:t>역할</a:t>
            </a:r>
            <a:endParaRPr lang="ko-KR" altLang="en-US" dirty="0">
              <a:ea typeface="맑은 고딕"/>
            </a:endParaRPr>
          </a:p>
          <a:p>
            <a:pPr lvl="1"/>
            <a:r>
              <a:rPr lang="ko-KR" b="1" dirty="0">
                <a:ea typeface="+mn-lt"/>
                <a:cs typeface="+mn-lt"/>
              </a:rPr>
              <a:t>게임 내 발생하는 다양한 이벤트(총 발사, 아이템 획득, 충돌, 점수 변화 등)</a:t>
            </a:r>
            <a:r>
              <a:rPr lang="ko-KR" b="1" dirty="0" err="1">
                <a:ea typeface="+mn-lt"/>
                <a:cs typeface="+mn-lt"/>
              </a:rPr>
              <a:t>를</a:t>
            </a:r>
            <a:r>
              <a:rPr lang="ko-KR" b="1" dirty="0">
                <a:ea typeface="+mn-lt"/>
                <a:cs typeface="+mn-lt"/>
              </a:rPr>
              <a:t> </a:t>
            </a:r>
            <a:r>
              <a:rPr lang="ko-KR" altLang="en-US" b="1" dirty="0">
                <a:ea typeface="+mn-lt"/>
                <a:cs typeface="+mn-lt"/>
              </a:rPr>
              <a:t>관리</a:t>
            </a:r>
            <a:endParaRPr lang="ko-KR" altLang="en-US" dirty="0">
              <a:ea typeface="맑은 고딕"/>
            </a:endParaRPr>
          </a:p>
          <a:p>
            <a:r>
              <a:rPr lang="ko-KR" dirty="0">
                <a:ea typeface="맑은 고딕"/>
              </a:rPr>
              <a:t>주요 기능</a:t>
            </a:r>
          </a:p>
          <a:p>
            <a:pPr lvl="1"/>
            <a:r>
              <a:rPr lang="ko-KR" b="1" dirty="0">
                <a:ea typeface="+mn-lt"/>
                <a:cs typeface="+mn-lt"/>
              </a:rPr>
              <a:t>이벤트 생성 및 전송</a:t>
            </a:r>
            <a:endParaRPr lang="ko-KR" dirty="0">
              <a:ea typeface="맑은 고딕"/>
            </a:endParaRPr>
          </a:p>
          <a:p>
            <a:pPr lvl="2">
              <a:buFont typeface="Wingdings" panose="020B0604020202020204" pitchFamily="34" charset="0"/>
              <a:buChar char="§"/>
            </a:pPr>
            <a:r>
              <a:rPr lang="ko-KR" dirty="0">
                <a:ea typeface="+mn-lt"/>
                <a:cs typeface="+mn-lt"/>
              </a:rPr>
              <a:t>특정 행동이 발생하면(예: 총알 발사) 이벤트 메시지를 서버로 전송.</a:t>
            </a:r>
            <a:endParaRPr lang="ko-KR">
              <a:ea typeface="맑은 고딕"/>
            </a:endParaRPr>
          </a:p>
          <a:p>
            <a:pPr lvl="1"/>
            <a:r>
              <a:rPr lang="ko-KR" b="1" dirty="0">
                <a:ea typeface="+mn-lt"/>
                <a:cs typeface="+mn-lt"/>
              </a:rPr>
              <a:t>이벤트 수신 및 처리</a:t>
            </a:r>
            <a:endParaRPr lang="ko-KR">
              <a:ea typeface="맑은 고딕"/>
            </a:endParaRPr>
          </a:p>
          <a:p>
            <a:pPr lvl="2">
              <a:buFont typeface="Wingdings" panose="020B0604020202020204" pitchFamily="34" charset="0"/>
              <a:buChar char="§"/>
            </a:pPr>
            <a:r>
              <a:rPr lang="ko-KR" dirty="0">
                <a:ea typeface="+mn-lt"/>
                <a:cs typeface="+mn-lt"/>
              </a:rPr>
              <a:t>다른 클라이언트나 서버에서 발생한 이벤트를 수신하고 게임 화면에 반영.</a:t>
            </a:r>
            <a:endParaRPr lang="ko-KR">
              <a:ea typeface="맑은 고딕"/>
            </a:endParaRPr>
          </a:p>
          <a:p>
            <a:pPr lvl="2">
              <a:buFont typeface="Wingdings" panose="020B0604020202020204" pitchFamily="34" charset="0"/>
              <a:buChar char="§"/>
            </a:pPr>
            <a:r>
              <a:rPr lang="ko-KR" dirty="0">
                <a:ea typeface="+mn-lt"/>
                <a:cs typeface="+mn-lt"/>
              </a:rPr>
              <a:t>예: 내가 쏜 총알이 상대에게 명중했을 때, 그 결과(HP 감소)</a:t>
            </a:r>
            <a:r>
              <a:rPr lang="ko-KR" dirty="0" err="1">
                <a:ea typeface="+mn-lt"/>
                <a:cs typeface="+mn-lt"/>
              </a:rPr>
              <a:t>를</a:t>
            </a:r>
            <a:r>
              <a:rPr lang="ko-KR" dirty="0">
                <a:ea typeface="+mn-lt"/>
                <a:cs typeface="+mn-lt"/>
              </a:rPr>
              <a:t> 동기화.</a:t>
            </a:r>
            <a:endParaRPr lang="ko-KR" dirty="0">
              <a:ea typeface="맑은 고딕"/>
            </a:endParaRPr>
          </a:p>
          <a:p>
            <a:r>
              <a:rPr lang="ko-KR" dirty="0">
                <a:ea typeface="+mn-lt"/>
                <a:cs typeface="+mn-lt"/>
              </a:rPr>
              <a:t>게임 내 "사건 발생 </a:t>
            </a:r>
            <a:r>
              <a:rPr lang="ko-KR" dirty="0" err="1">
                <a:ea typeface="+mn-lt"/>
                <a:cs typeface="+mn-lt"/>
              </a:rPr>
              <a:t>기록자"이자</a:t>
            </a:r>
            <a:r>
              <a:rPr lang="ko-KR" dirty="0">
                <a:ea typeface="+mn-lt"/>
                <a:cs typeface="+mn-lt"/>
              </a:rPr>
              <a:t> "</a:t>
            </a:r>
            <a:r>
              <a:rPr lang="ko-KR" dirty="0" err="1">
                <a:ea typeface="+mn-lt"/>
                <a:cs typeface="+mn-lt"/>
              </a:rPr>
              <a:t>통보자</a:t>
            </a:r>
            <a:r>
              <a:rPr lang="en-US" altLang="ko-KR" dirty="0">
                <a:ea typeface="+mn-lt"/>
                <a:cs typeface="+mn-lt"/>
              </a:rPr>
              <a:t>"</a:t>
            </a:r>
            <a:endParaRPr lang="ko-KR" dirty="0">
              <a:ea typeface="맑은 고딕"/>
            </a:endParaRPr>
          </a:p>
          <a:p>
            <a:pPr lvl="1"/>
            <a:endParaRPr lang="ko-KR" altLang="en-US" dirty="0">
              <a:ea typeface="맑은 고딕"/>
            </a:endParaRPr>
          </a:p>
        </p:txBody>
      </p:sp>
      <p:pic>
        <p:nvPicPr>
          <p:cNvPr id="6" name="내용 개체 틀 3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2A694E09-8843-B3A2-A312-1BD40A2EDD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1495" y="794"/>
            <a:ext cx="3612092" cy="1545167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7504E90D-1371-419D-A333-08B83A5CBD6E}"/>
              </a:ext>
            </a:extLst>
          </p:cNvPr>
          <p:cNvSpPr/>
          <p:nvPr/>
        </p:nvSpPr>
        <p:spPr>
          <a:xfrm>
            <a:off x="10410093" y="246031"/>
            <a:ext cx="872196" cy="513624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89538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FCD34D-B254-A055-CF9E-E72112A481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ea typeface="맑은 고딕"/>
              </a:rPr>
              <a:t>1.2.7 기타 시스템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1D51A9A-CE25-C9C5-D4CB-8D508851D8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 dirty="0">
                <a:ea typeface="맑은 고딕"/>
              </a:rPr>
              <a:t>&lt;</a:t>
            </a:r>
            <a:r>
              <a:rPr lang="ko-KR" altLang="en-US" dirty="0" err="1">
                <a:ea typeface="맑은 고딕"/>
              </a:rPr>
              <a:t>트라이브스</a:t>
            </a:r>
            <a:r>
              <a:rPr lang="ko-KR" altLang="en-US" dirty="0">
                <a:ea typeface="맑은 고딕"/>
              </a:rPr>
              <a:t>&gt;에는 그 밖의 시스템도 몇몇 있으나 전체 비중으로 볼 때 상대적으로 그다지 중요치 않음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ko-KR" altLang="en-US" dirty="0">
                <a:ea typeface="맑은 고딕"/>
              </a:rPr>
              <a:t>예: </a:t>
            </a:r>
            <a:r>
              <a:rPr lang="ko-KR" altLang="en-US" b="1" dirty="0">
                <a:ea typeface="맑은 고딕"/>
              </a:rPr>
              <a:t>데이터블록 </a:t>
            </a:r>
            <a:r>
              <a:rPr lang="ko-KR" altLang="en-US" b="1" err="1">
                <a:ea typeface="맑은 고딕"/>
              </a:rPr>
              <a:t>관리자</a:t>
            </a:r>
            <a:r>
              <a:rPr lang="ko-KR" altLang="en-US" b="1" baseline="30000" err="1">
                <a:ea typeface="맑은 고딕"/>
              </a:rPr>
              <a:t>Datablock</a:t>
            </a:r>
            <a:r>
              <a:rPr lang="ko-KR" altLang="en-US" b="1" baseline="30000" dirty="0">
                <a:ea typeface="맑은 고딕"/>
              </a:rPr>
              <a:t> </a:t>
            </a:r>
            <a:r>
              <a:rPr lang="en-US" altLang="ko-KR" b="1" baseline="30000" dirty="0">
                <a:ea typeface="맑은 고딕"/>
              </a:rPr>
              <a:t>manager</a:t>
            </a:r>
            <a:r>
              <a:rPr lang="ko-KR" altLang="en-US" b="1" dirty="0">
                <a:ea typeface="맑은 고딕"/>
              </a:rPr>
              <a:t>: 비교적 정적인 게임 객체의 전송을 취급</a:t>
            </a:r>
          </a:p>
          <a:p>
            <a:pPr lvl="2">
              <a:buFont typeface="Wingdings" panose="020B0604020202020204" pitchFamily="34" charset="0"/>
              <a:buChar char="§"/>
            </a:pPr>
            <a:r>
              <a:rPr lang="ko-KR" altLang="en-US" dirty="0">
                <a:ea typeface="맑은 고딕"/>
              </a:rPr>
              <a:t>정적인 객체의 예시</a:t>
            </a:r>
          </a:p>
          <a:p>
            <a:pPr lvl="3"/>
            <a:r>
              <a:rPr lang="ko-KR" altLang="en-US" dirty="0" err="1">
                <a:ea typeface="맑은 고딕"/>
              </a:rPr>
              <a:t>포탑</a:t>
            </a:r>
            <a:r>
              <a:rPr lang="ko-KR" altLang="en-US" dirty="0">
                <a:ea typeface="맑은 고딕"/>
              </a:rPr>
              <a:t>: 실제 이동하는 일이 없기때문에 동적인 객체로 구분하지는 않지만 플레이어가 상호작용하여 상태 갱신이 일어나는 객체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ko-KR" altLang="en-US" dirty="0">
                <a:ea typeface="맑은 고딕"/>
              </a:rPr>
              <a:t>보다 동적인 객체는 고스트 관리자가 담당</a:t>
            </a:r>
          </a:p>
        </p:txBody>
      </p:sp>
      <p:pic>
        <p:nvPicPr>
          <p:cNvPr id="6" name="내용 개체 틀 3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2A694E09-8843-B3A2-A312-1BD40A2EDD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1495" y="794"/>
            <a:ext cx="3612092" cy="1545167"/>
          </a:xfrm>
          <a:prstGeom prst="rect">
            <a:avLst/>
          </a:prstGeom>
        </p:spPr>
      </p:pic>
      <p:pic>
        <p:nvPicPr>
          <p:cNvPr id="4" name="그림 3" descr="현대 해군 포탑 3D 모델 $20 - .max - Free3D">
            <a:extLst>
              <a:ext uri="{FF2B5EF4-FFF2-40B4-BE49-F238E27FC236}">
                <a16:creationId xmlns:a16="http://schemas.microsoft.com/office/drawing/2014/main" id="{A8E5A32F-36B8-9C4E-51D7-607635EA8C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83083" y="4576234"/>
            <a:ext cx="2857500" cy="1600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01BF768D-54D6-375B-7740-54896697D7FA}"/>
              </a:ext>
            </a:extLst>
          </p:cNvPr>
          <p:cNvSpPr/>
          <p:nvPr/>
        </p:nvSpPr>
        <p:spPr>
          <a:xfrm>
            <a:off x="11282492" y="246031"/>
            <a:ext cx="872196" cy="513624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120223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6CDA21F-E7AF-4C75-8395-33F58D5B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5612992-AFF6-9372-FB44-3BDAF5C0C6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09898"/>
            <a:ext cx="9942716" cy="1554480"/>
          </a:xfrm>
        </p:spPr>
        <p:txBody>
          <a:bodyPr anchor="ctr">
            <a:normAutofit/>
          </a:bodyPr>
          <a:lstStyle/>
          <a:p>
            <a:r>
              <a:rPr lang="ko-KR" altLang="en-US" sz="4800">
                <a:ea typeface="맑은 고딕"/>
              </a:rPr>
              <a:t>1.3 &lt;에이지 오프 엠파이어&gt;</a:t>
            </a:r>
            <a:endParaRPr lang="ko-KR" altLang="en-US" sz="480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BE84CE9-3703-3504-3750-790B03FDB2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5028" y="2154881"/>
            <a:ext cx="9941319" cy="4346733"/>
          </a:xfrm>
        </p:spPr>
        <p:txBody>
          <a:bodyPr anchor="ctr">
            <a:normAutofit/>
          </a:bodyPr>
          <a:lstStyle/>
          <a:p>
            <a:r>
              <a:rPr lang="en-US" altLang="ko-KR" sz="2200" dirty="0">
                <a:ea typeface="맑은 고딕"/>
              </a:rPr>
              <a:t>Age of Empires</a:t>
            </a:r>
          </a:p>
          <a:p>
            <a:pPr lvl="1"/>
            <a:r>
              <a:rPr lang="en-US" altLang="ko-KR" sz="2200" dirty="0">
                <a:ea typeface="맑은 고딕"/>
              </a:rPr>
              <a:t>RTS(Real-Time Strategy, </a:t>
            </a:r>
            <a:r>
              <a:rPr lang="ko-KR" altLang="en-US" sz="2200" dirty="0">
                <a:ea typeface="맑은 고딕"/>
              </a:rPr>
              <a:t>실시간 전략게임</a:t>
            </a:r>
            <a:r>
              <a:rPr lang="en-US" altLang="ko-KR" sz="2200" dirty="0">
                <a:ea typeface="맑은 고딕"/>
              </a:rPr>
              <a:t>) </a:t>
            </a:r>
            <a:r>
              <a:rPr lang="ko-KR" altLang="en-US" sz="2200" dirty="0">
                <a:ea typeface="맑은 고딕"/>
              </a:rPr>
              <a:t>게임</a:t>
            </a:r>
            <a:r>
              <a:rPr lang="en-US" altLang="ko-KR" sz="2200" dirty="0">
                <a:ea typeface="맑은 고딕"/>
              </a:rPr>
              <a:t>.</a:t>
            </a:r>
            <a:r>
              <a:rPr lang="ko-KR" altLang="en-US" sz="2200" dirty="0">
                <a:ea typeface="맑은 고딕"/>
              </a:rPr>
              <a:t> </a:t>
            </a:r>
            <a:r>
              <a:rPr lang="en-US" altLang="ko-KR" sz="2200" dirty="0">
                <a:ea typeface="맑은 고딕"/>
              </a:rPr>
              <a:t>1997 </a:t>
            </a:r>
            <a:r>
              <a:rPr lang="ko-KR" altLang="en-US" sz="2200" dirty="0">
                <a:ea typeface="맑은 고딕"/>
              </a:rPr>
              <a:t>출시</a:t>
            </a:r>
            <a:endParaRPr lang="en-US" altLang="ko-KR" sz="2200" dirty="0">
              <a:ea typeface="맑은 고딕"/>
            </a:endParaRPr>
          </a:p>
          <a:p>
            <a:pPr lvl="1"/>
            <a:r>
              <a:rPr lang="en-US" altLang="ko-KR" sz="2200" dirty="0">
                <a:ea typeface="맑은 고딕"/>
                <a:hlinkClick r:id="rId2"/>
              </a:rPr>
              <a:t>https://www.youtube.com/watch?v=MoHdOSuyovY</a:t>
            </a:r>
            <a:endParaRPr lang="en-US" altLang="ko-KR" sz="2200" dirty="0">
              <a:ea typeface="맑은 고딕"/>
            </a:endParaRPr>
          </a:p>
          <a:p>
            <a:r>
              <a:rPr lang="ko-KR" altLang="en-US" sz="2200" dirty="0">
                <a:ea typeface="맑은 고딕"/>
              </a:rPr>
              <a:t>대역폭 문제 및 인터넷 전화 접속의 </a:t>
            </a:r>
            <a:r>
              <a:rPr lang="ko-KR" altLang="en-US" sz="2200" dirty="0" err="1">
                <a:ea typeface="맑은 고딕"/>
              </a:rPr>
              <a:t>레이턴시</a:t>
            </a:r>
            <a:r>
              <a:rPr lang="ko-KR" altLang="en-US" sz="2200" dirty="0">
                <a:ea typeface="맑은 고딕"/>
              </a:rPr>
              <a:t> 문제 </a:t>
            </a:r>
            <a:endParaRPr lang="en-US" altLang="ko-KR" sz="2200" dirty="0">
              <a:ea typeface="맑은 고딕"/>
              <a:sym typeface="Wingdings" panose="05000000000000000000" pitchFamily="2" charset="2"/>
            </a:endParaRPr>
          </a:p>
          <a:p>
            <a:r>
              <a:rPr lang="ko-KR" altLang="en-US" sz="2200" dirty="0">
                <a:ea typeface="맑은 고딕"/>
              </a:rPr>
              <a:t>결정론적 </a:t>
            </a:r>
            <a:r>
              <a:rPr lang="ko-KR" altLang="en-US" sz="2200" dirty="0" err="1">
                <a:ea typeface="맑은 고딕"/>
              </a:rPr>
              <a:t>락스텝</a:t>
            </a:r>
            <a:r>
              <a:rPr lang="en-US" altLang="ko-KR" sz="2200" baseline="30000" dirty="0">
                <a:ea typeface="맑은 고딕"/>
              </a:rPr>
              <a:t>deterministic lockstep</a:t>
            </a:r>
            <a:r>
              <a:rPr lang="ko-KR" altLang="en-US" sz="2200" dirty="0">
                <a:ea typeface="맑은 고딕"/>
              </a:rPr>
              <a:t> 모델 채택</a:t>
            </a:r>
            <a:endParaRPr lang="en-US" altLang="ko-KR" sz="2200" dirty="0">
              <a:ea typeface="맑은 고딕"/>
            </a:endParaRPr>
          </a:p>
          <a:p>
            <a:pPr lvl="1"/>
            <a:r>
              <a:rPr lang="ko-KR" altLang="en-US" sz="2200" dirty="0">
                <a:ea typeface="맑은 고딕"/>
              </a:rPr>
              <a:t>컴퓨터 </a:t>
            </a:r>
            <a:r>
              <a:rPr lang="ko-KR" altLang="en-US" sz="2200" dirty="0" err="1">
                <a:ea typeface="맑은 고딕"/>
              </a:rPr>
              <a:t>하나가하나가</a:t>
            </a:r>
            <a:r>
              <a:rPr lang="ko-KR" altLang="en-US" sz="2200" dirty="0">
                <a:ea typeface="맑은 고딕"/>
              </a:rPr>
              <a:t> </a:t>
            </a:r>
            <a:r>
              <a:rPr lang="en-US" altLang="ko-KR" sz="2200" dirty="0">
                <a:ea typeface="맑은 고딕"/>
              </a:rPr>
              <a:t>P2P</a:t>
            </a:r>
            <a:r>
              <a:rPr lang="ko-KR" altLang="en-US" sz="2200" dirty="0">
                <a:ea typeface="맑은 고딕"/>
              </a:rPr>
              <a:t>방식으로 다른 모든 컴퓨터에 연결하는 방식</a:t>
            </a:r>
            <a:endParaRPr lang="en-US" altLang="ko-KR" sz="2200" dirty="0">
              <a:ea typeface="맑은 고딕"/>
            </a:endParaRPr>
          </a:p>
          <a:p>
            <a:pPr lvl="1"/>
            <a:r>
              <a:rPr lang="ko-KR" altLang="en-US" sz="2200" dirty="0">
                <a:ea typeface="맑은 고딕"/>
              </a:rPr>
              <a:t>게임이 진행되는 동안 모든 </a:t>
            </a:r>
            <a:r>
              <a:rPr lang="ko-KR" altLang="en-US" sz="2200" dirty="0" err="1">
                <a:ea typeface="맑은 고딕"/>
              </a:rPr>
              <a:t>피어의</a:t>
            </a:r>
            <a:r>
              <a:rPr lang="ko-KR" altLang="en-US" sz="2200" dirty="0">
                <a:ea typeface="맑은 고딕"/>
              </a:rPr>
              <a:t> 동기화를 맞추기 위해 </a:t>
            </a:r>
            <a:r>
              <a:rPr lang="ko-KR" altLang="en-US" sz="2200" dirty="0" err="1">
                <a:ea typeface="맑은 고딕"/>
              </a:rPr>
              <a:t>락스텝</a:t>
            </a:r>
            <a:r>
              <a:rPr lang="ko-KR" altLang="en-US" sz="2200" dirty="0">
                <a:ea typeface="맑은 고딕"/>
              </a:rPr>
              <a:t> 사용</a:t>
            </a:r>
            <a:endParaRPr lang="en-US" altLang="ko-KR" sz="2200" dirty="0">
              <a:ea typeface="맑은 고딕"/>
            </a:endParaRPr>
          </a:p>
          <a:p>
            <a:pPr lvl="1"/>
            <a:r>
              <a:rPr lang="ko-KR" sz="2200" dirty="0">
                <a:ea typeface="+mn-lt"/>
                <a:cs typeface="+mn-lt"/>
              </a:rPr>
              <a:t>모든 참가자가 </a:t>
            </a:r>
            <a:r>
              <a:rPr lang="ko-KR" sz="2200" b="1" dirty="0">
                <a:ea typeface="+mn-lt"/>
                <a:cs typeface="+mn-lt"/>
              </a:rPr>
              <a:t>같은 초기 상태</a:t>
            </a:r>
            <a:r>
              <a:rPr lang="ko-KR" sz="2200" dirty="0">
                <a:ea typeface="+mn-lt"/>
                <a:cs typeface="+mn-lt"/>
              </a:rPr>
              <a:t>와 </a:t>
            </a:r>
            <a:r>
              <a:rPr lang="ko-KR" sz="2200" b="1" dirty="0">
                <a:ea typeface="+mn-lt"/>
                <a:cs typeface="+mn-lt"/>
              </a:rPr>
              <a:t>같은 입력 시퀀스</a:t>
            </a:r>
            <a:r>
              <a:rPr lang="ko-KR" sz="2200" dirty="0">
                <a:ea typeface="+mn-lt"/>
                <a:cs typeface="+mn-lt"/>
              </a:rPr>
              <a:t>를 </a:t>
            </a:r>
            <a:r>
              <a:rPr lang="ko-KR" sz="2200" b="1" dirty="0">
                <a:ea typeface="+mn-lt"/>
                <a:cs typeface="+mn-lt"/>
              </a:rPr>
              <a:t>같은 </a:t>
            </a:r>
            <a:r>
              <a:rPr lang="ko-KR" sz="2200" b="1" dirty="0" err="1">
                <a:ea typeface="+mn-lt"/>
                <a:cs typeface="+mn-lt"/>
              </a:rPr>
              <a:t>틱</a:t>
            </a:r>
            <a:r>
              <a:rPr lang="ko-KR" sz="2200" b="1" dirty="0">
                <a:ea typeface="+mn-lt"/>
                <a:cs typeface="+mn-lt"/>
              </a:rPr>
              <a:t>(</a:t>
            </a:r>
            <a:r>
              <a:rPr lang="ko-KR" sz="2200" b="1" dirty="0" err="1">
                <a:ea typeface="+mn-lt"/>
                <a:cs typeface="+mn-lt"/>
              </a:rPr>
              <a:t>tick</a:t>
            </a:r>
            <a:r>
              <a:rPr lang="ko-KR" sz="2200" b="1" dirty="0">
                <a:ea typeface="+mn-lt"/>
                <a:cs typeface="+mn-lt"/>
              </a:rPr>
              <a:t>) 순서</a:t>
            </a:r>
            <a:r>
              <a:rPr lang="ko-KR" sz="2200" dirty="0">
                <a:ea typeface="+mn-lt"/>
                <a:cs typeface="+mn-lt"/>
              </a:rPr>
              <a:t>로 처리하면, 네트워크를 통해 전체 상태를 주고받지 않아도 </a:t>
            </a:r>
            <a:r>
              <a:rPr lang="ko-KR" sz="2200" b="1" dirty="0">
                <a:ea typeface="+mn-lt"/>
                <a:cs typeface="+mn-lt"/>
              </a:rPr>
              <a:t>동일한 결과</a:t>
            </a:r>
            <a:r>
              <a:rPr lang="ko-KR" sz="2200" dirty="0">
                <a:ea typeface="+mn-lt"/>
                <a:cs typeface="+mn-lt"/>
              </a:rPr>
              <a:t>에 도달하게 만드는 동기화 방식입니다. 보통 </a:t>
            </a:r>
            <a:r>
              <a:rPr lang="ko-KR" sz="2200" dirty="0" err="1">
                <a:ea typeface="+mn-lt"/>
                <a:cs typeface="+mn-lt"/>
              </a:rPr>
              <a:t>RTS나</a:t>
            </a:r>
            <a:r>
              <a:rPr lang="ko-KR" sz="2200" dirty="0">
                <a:ea typeface="+mn-lt"/>
                <a:cs typeface="+mn-lt"/>
              </a:rPr>
              <a:t> 턴/</a:t>
            </a:r>
            <a:r>
              <a:rPr lang="ko-KR" sz="2200" dirty="0" err="1">
                <a:ea typeface="+mn-lt"/>
                <a:cs typeface="+mn-lt"/>
              </a:rPr>
              <a:t>틱</a:t>
            </a:r>
            <a:r>
              <a:rPr lang="ko-KR" sz="2200" dirty="0">
                <a:ea typeface="+mn-lt"/>
                <a:cs typeface="+mn-lt"/>
              </a:rPr>
              <a:t> 기반 액션(격투 제외)에서 많이</a:t>
            </a:r>
            <a:r>
              <a:rPr lang="ko-KR" altLang="en-US" sz="2200" dirty="0">
                <a:ea typeface="+mn-lt"/>
                <a:cs typeface="+mn-lt"/>
              </a:rPr>
              <a:t> 쓰인다.</a:t>
            </a:r>
            <a:endParaRPr lang="ko-KR" sz="2200" dirty="0">
              <a:ea typeface="+mn-lt"/>
              <a:cs typeface="+mn-lt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55557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6" name="Rectangle 1030">
            <a:extLst>
              <a:ext uri="{FF2B5EF4-FFF2-40B4-BE49-F238E27FC236}">
                <a16:creationId xmlns:a16="http://schemas.microsoft.com/office/drawing/2014/main" id="{7FF47CB7-972F-479F-A36D-9E72D26EC8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7" name="Freeform: Shape 1032">
            <a:extLst>
              <a:ext uri="{FF2B5EF4-FFF2-40B4-BE49-F238E27FC236}">
                <a16:creationId xmlns:a16="http://schemas.microsoft.com/office/drawing/2014/main" id="{0D153B68-5844-490D-8E67-F616D6D72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1766176" cy="2061837"/>
          </a:xfrm>
          <a:custGeom>
            <a:avLst/>
            <a:gdLst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13657 w 10768629"/>
              <a:gd name="connsiteY144" fmla="*/ 1730706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84330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</a:cxnLst>
            <a:rect l="l" t="t" r="r" b="b"/>
            <a:pathLst>
              <a:path w="10768629" h="1978172">
                <a:moveTo>
                  <a:pt x="0" y="0"/>
                </a:moveTo>
                <a:lnTo>
                  <a:pt x="10768629" y="0"/>
                </a:lnTo>
                <a:lnTo>
                  <a:pt x="10733254" y="31439"/>
                </a:lnTo>
                <a:lnTo>
                  <a:pt x="10727085" y="37910"/>
                </a:lnTo>
                <a:cubicBezTo>
                  <a:pt x="10712973" y="56080"/>
                  <a:pt x="10699457" y="78430"/>
                  <a:pt x="10675953" y="68623"/>
                </a:cubicBezTo>
                <a:cubicBezTo>
                  <a:pt x="10685972" y="89202"/>
                  <a:pt x="10641629" y="69781"/>
                  <a:pt x="10637091" y="90361"/>
                </a:cubicBezTo>
                <a:cubicBezTo>
                  <a:pt x="10635214" y="107005"/>
                  <a:pt x="10621323" y="104993"/>
                  <a:pt x="10610971" y="110764"/>
                </a:cubicBezTo>
                <a:cubicBezTo>
                  <a:pt x="10603980" y="127568"/>
                  <a:pt x="10551417" y="141180"/>
                  <a:pt x="10532872" y="138028"/>
                </a:cubicBezTo>
                <a:cubicBezTo>
                  <a:pt x="10480300" y="119072"/>
                  <a:pt x="10440532" y="186296"/>
                  <a:pt x="10398558" y="172911"/>
                </a:cubicBezTo>
                <a:cubicBezTo>
                  <a:pt x="10387708" y="174114"/>
                  <a:pt x="10378792" y="177646"/>
                  <a:pt x="10371128" y="182609"/>
                </a:cubicBezTo>
                <a:lnTo>
                  <a:pt x="10352178" y="199976"/>
                </a:lnTo>
                <a:lnTo>
                  <a:pt x="10351815" y="211879"/>
                </a:lnTo>
                <a:lnTo>
                  <a:pt x="10337471" y="218661"/>
                </a:lnTo>
                <a:lnTo>
                  <a:pt x="10334625" y="222351"/>
                </a:lnTo>
                <a:cubicBezTo>
                  <a:pt x="10321108" y="225227"/>
                  <a:pt x="10278615" y="228401"/>
                  <a:pt x="10256365" y="235917"/>
                </a:cubicBezTo>
                <a:cubicBezTo>
                  <a:pt x="10218136" y="258033"/>
                  <a:pt x="10224552" y="209685"/>
                  <a:pt x="10201127" y="267448"/>
                </a:cubicBezTo>
                <a:cubicBezTo>
                  <a:pt x="10121320" y="273476"/>
                  <a:pt x="10040763" y="345580"/>
                  <a:pt x="9961218" y="326720"/>
                </a:cubicBezTo>
                <a:cubicBezTo>
                  <a:pt x="9980173" y="341621"/>
                  <a:pt x="9883038" y="318484"/>
                  <a:pt x="9859715" y="355698"/>
                </a:cubicBezTo>
                <a:cubicBezTo>
                  <a:pt x="9812822" y="367758"/>
                  <a:pt x="9752089" y="383830"/>
                  <a:pt x="9679867" y="399081"/>
                </a:cubicBezTo>
                <a:cubicBezTo>
                  <a:pt x="9618357" y="415668"/>
                  <a:pt x="9525492" y="446315"/>
                  <a:pt x="9490654" y="455225"/>
                </a:cubicBezTo>
                <a:lnTo>
                  <a:pt x="9470837" y="452539"/>
                </a:lnTo>
                <a:lnTo>
                  <a:pt x="9469082" y="454891"/>
                </a:lnTo>
                <a:cubicBezTo>
                  <a:pt x="9460057" y="461184"/>
                  <a:pt x="9453495" y="461729"/>
                  <a:pt x="9448038" y="459733"/>
                </a:cubicBezTo>
                <a:lnTo>
                  <a:pt x="9396821" y="455795"/>
                </a:lnTo>
                <a:lnTo>
                  <a:pt x="9392197" y="459796"/>
                </a:lnTo>
                <a:lnTo>
                  <a:pt x="9347994" y="464462"/>
                </a:lnTo>
                <a:cubicBezTo>
                  <a:pt x="9347959" y="465155"/>
                  <a:pt x="9347925" y="465846"/>
                  <a:pt x="9347889" y="466539"/>
                </a:cubicBezTo>
                <a:cubicBezTo>
                  <a:pt x="9346648" y="471307"/>
                  <a:pt x="9343831" y="475025"/>
                  <a:pt x="9337639" y="476654"/>
                </a:cubicBezTo>
                <a:cubicBezTo>
                  <a:pt x="9354547" y="503661"/>
                  <a:pt x="9307720" y="510631"/>
                  <a:pt x="9287964" y="513052"/>
                </a:cubicBezTo>
                <a:cubicBezTo>
                  <a:pt x="9269905" y="526173"/>
                  <a:pt x="9245386" y="544358"/>
                  <a:pt x="9229283" y="555377"/>
                </a:cubicBezTo>
                <a:lnTo>
                  <a:pt x="9220274" y="557502"/>
                </a:lnTo>
                <a:cubicBezTo>
                  <a:pt x="9220250" y="557668"/>
                  <a:pt x="9220226" y="557835"/>
                  <a:pt x="9220202" y="558001"/>
                </a:cubicBezTo>
                <a:cubicBezTo>
                  <a:pt x="9218468" y="559434"/>
                  <a:pt x="9215591" y="560497"/>
                  <a:pt x="9210908" y="561147"/>
                </a:cubicBezTo>
                <a:lnTo>
                  <a:pt x="9186374" y="565502"/>
                </a:lnTo>
                <a:lnTo>
                  <a:pt x="9181058" y="569943"/>
                </a:lnTo>
                <a:lnTo>
                  <a:pt x="9167549" y="584727"/>
                </a:lnTo>
                <a:lnTo>
                  <a:pt x="9149110" y="598906"/>
                </a:lnTo>
                <a:cubicBezTo>
                  <a:pt x="9133575" y="594395"/>
                  <a:pt x="9087390" y="636567"/>
                  <a:pt x="9078556" y="644039"/>
                </a:cubicBezTo>
                <a:lnTo>
                  <a:pt x="8996399" y="690055"/>
                </a:lnTo>
                <a:cubicBezTo>
                  <a:pt x="8913147" y="777045"/>
                  <a:pt x="8867993" y="772591"/>
                  <a:pt x="8803791" y="813860"/>
                </a:cubicBezTo>
                <a:cubicBezTo>
                  <a:pt x="8745270" y="819906"/>
                  <a:pt x="8690049" y="823612"/>
                  <a:pt x="8636202" y="848463"/>
                </a:cubicBezTo>
                <a:cubicBezTo>
                  <a:pt x="8594799" y="860014"/>
                  <a:pt x="8568613" y="864779"/>
                  <a:pt x="8555372" y="883171"/>
                </a:cubicBezTo>
                <a:lnTo>
                  <a:pt x="8507229" y="901665"/>
                </a:lnTo>
                <a:lnTo>
                  <a:pt x="8428473" y="927985"/>
                </a:lnTo>
                <a:cubicBezTo>
                  <a:pt x="8428287" y="929817"/>
                  <a:pt x="8428100" y="931648"/>
                  <a:pt x="8427914" y="933480"/>
                </a:cubicBezTo>
                <a:lnTo>
                  <a:pt x="8420327" y="941984"/>
                </a:lnTo>
                <a:lnTo>
                  <a:pt x="8394729" y="948347"/>
                </a:lnTo>
                <a:lnTo>
                  <a:pt x="8380548" y="987916"/>
                </a:lnTo>
                <a:lnTo>
                  <a:pt x="8375330" y="965444"/>
                </a:lnTo>
                <a:cubicBezTo>
                  <a:pt x="8372375" y="964202"/>
                  <a:pt x="8344433" y="977378"/>
                  <a:pt x="8340796" y="980522"/>
                </a:cubicBezTo>
                <a:cubicBezTo>
                  <a:pt x="8328292" y="982128"/>
                  <a:pt x="8319237" y="991089"/>
                  <a:pt x="8304438" y="996739"/>
                </a:cubicBezTo>
                <a:cubicBezTo>
                  <a:pt x="8297193" y="1005683"/>
                  <a:pt x="8289328" y="1014568"/>
                  <a:pt x="8280929" y="1023089"/>
                </a:cubicBezTo>
                <a:lnTo>
                  <a:pt x="8275760" y="1027772"/>
                </a:lnTo>
                <a:lnTo>
                  <a:pt x="8275478" y="1027605"/>
                </a:lnTo>
                <a:cubicBezTo>
                  <a:pt x="8273970" y="1028076"/>
                  <a:pt x="8251461" y="1029408"/>
                  <a:pt x="8249003" y="1032033"/>
                </a:cubicBezTo>
                <a:lnTo>
                  <a:pt x="8203836" y="1037347"/>
                </a:lnTo>
                <a:cubicBezTo>
                  <a:pt x="8172789" y="1049890"/>
                  <a:pt x="8148166" y="1034625"/>
                  <a:pt x="8122936" y="1063113"/>
                </a:cubicBezTo>
                <a:cubicBezTo>
                  <a:pt x="8093850" y="1074757"/>
                  <a:pt x="8066781" y="1075350"/>
                  <a:pt x="8043658" y="1092746"/>
                </a:cubicBezTo>
                <a:cubicBezTo>
                  <a:pt x="8032157" y="1089174"/>
                  <a:pt x="8022145" y="1089998"/>
                  <a:pt x="8015351" y="1105478"/>
                </a:cubicBezTo>
                <a:cubicBezTo>
                  <a:pt x="7987544" y="1113006"/>
                  <a:pt x="7977708" y="1099152"/>
                  <a:pt x="7963145" y="1119346"/>
                </a:cubicBezTo>
                <a:cubicBezTo>
                  <a:pt x="7942622" y="1098880"/>
                  <a:pt x="7943760" y="1109516"/>
                  <a:pt x="7938145" y="1120225"/>
                </a:cubicBezTo>
                <a:lnTo>
                  <a:pt x="7937238" y="1121204"/>
                </a:lnTo>
                <a:lnTo>
                  <a:pt x="7934398" y="1118240"/>
                </a:lnTo>
                <a:lnTo>
                  <a:pt x="7918248" y="1124371"/>
                </a:lnTo>
                <a:lnTo>
                  <a:pt x="7914119" y="1127653"/>
                </a:lnTo>
                <a:cubicBezTo>
                  <a:pt x="7911201" y="1129547"/>
                  <a:pt x="7909169" y="1130331"/>
                  <a:pt x="7907658" y="1130350"/>
                </a:cubicBezTo>
                <a:lnTo>
                  <a:pt x="7907434" y="1130103"/>
                </a:lnTo>
                <a:lnTo>
                  <a:pt x="7901508" y="1133245"/>
                </a:lnTo>
                <a:cubicBezTo>
                  <a:pt x="7891644" y="1139271"/>
                  <a:pt x="7882185" y="1145815"/>
                  <a:pt x="7873287" y="1152609"/>
                </a:cubicBezTo>
                <a:cubicBezTo>
                  <a:pt x="7864672" y="1141906"/>
                  <a:pt x="7845199" y="1159242"/>
                  <a:pt x="7834833" y="1153868"/>
                </a:cubicBezTo>
                <a:lnTo>
                  <a:pt x="7828661" y="1139994"/>
                </a:lnTo>
                <a:lnTo>
                  <a:pt x="7823966" y="1143178"/>
                </a:lnTo>
                <a:lnTo>
                  <a:pt x="7815078" y="1151776"/>
                </a:lnTo>
                <a:cubicBezTo>
                  <a:pt x="7813692" y="1152943"/>
                  <a:pt x="7812687" y="1153116"/>
                  <a:pt x="7812026" y="1151522"/>
                </a:cubicBezTo>
                <a:cubicBezTo>
                  <a:pt x="7806555" y="1153054"/>
                  <a:pt x="7788673" y="1159989"/>
                  <a:pt x="7782249" y="1160970"/>
                </a:cubicBezTo>
                <a:lnTo>
                  <a:pt x="7773476" y="1157414"/>
                </a:lnTo>
                <a:lnTo>
                  <a:pt x="7769600" y="1157365"/>
                </a:lnTo>
                <a:lnTo>
                  <a:pt x="7752631" y="1172815"/>
                </a:lnTo>
                <a:lnTo>
                  <a:pt x="7739392" y="1192062"/>
                </a:lnTo>
                <a:lnTo>
                  <a:pt x="7677677" y="1216394"/>
                </a:lnTo>
                <a:lnTo>
                  <a:pt x="7586920" y="1261888"/>
                </a:lnTo>
                <a:cubicBezTo>
                  <a:pt x="7556723" y="1298911"/>
                  <a:pt x="7489187" y="1284518"/>
                  <a:pt x="7486100" y="1292563"/>
                </a:cubicBezTo>
                <a:cubicBezTo>
                  <a:pt x="7454875" y="1308356"/>
                  <a:pt x="7453335" y="1326361"/>
                  <a:pt x="7411323" y="1340732"/>
                </a:cubicBezTo>
                <a:cubicBezTo>
                  <a:pt x="7372519" y="1390006"/>
                  <a:pt x="7288617" y="1403664"/>
                  <a:pt x="7240698" y="1438832"/>
                </a:cubicBezTo>
                <a:cubicBezTo>
                  <a:pt x="7206467" y="1417136"/>
                  <a:pt x="7227555" y="1441678"/>
                  <a:pt x="7197675" y="1447530"/>
                </a:cubicBezTo>
                <a:cubicBezTo>
                  <a:pt x="7211601" y="1474927"/>
                  <a:pt x="7159483" y="1444981"/>
                  <a:pt x="7164788" y="1480293"/>
                </a:cubicBezTo>
                <a:cubicBezTo>
                  <a:pt x="7159184" y="1480240"/>
                  <a:pt x="7153584" y="1479075"/>
                  <a:pt x="7147929" y="1477641"/>
                </a:cubicBezTo>
                <a:lnTo>
                  <a:pt x="7144965" y="1476908"/>
                </a:lnTo>
                <a:lnTo>
                  <a:pt x="7134299" y="1479969"/>
                </a:lnTo>
                <a:lnTo>
                  <a:pt x="7129809" y="1473339"/>
                </a:lnTo>
                <a:lnTo>
                  <a:pt x="7112688" y="1472575"/>
                </a:lnTo>
                <a:cubicBezTo>
                  <a:pt x="7106506" y="1473449"/>
                  <a:pt x="7100123" y="1475741"/>
                  <a:pt x="7093470" y="1480300"/>
                </a:cubicBezTo>
                <a:cubicBezTo>
                  <a:pt x="7079039" y="1501274"/>
                  <a:pt x="7048991" y="1495718"/>
                  <a:pt x="7025034" y="1506934"/>
                </a:cubicBezTo>
                <a:lnTo>
                  <a:pt x="7014783" y="1515868"/>
                </a:lnTo>
                <a:lnTo>
                  <a:pt x="6979706" y="1523511"/>
                </a:lnTo>
                <a:lnTo>
                  <a:pt x="6977890" y="1525793"/>
                </a:lnTo>
                <a:cubicBezTo>
                  <a:pt x="6971996" y="1527914"/>
                  <a:pt x="6959488" y="1529941"/>
                  <a:pt x="6944339" y="1536237"/>
                </a:cubicBezTo>
                <a:lnTo>
                  <a:pt x="6886996" y="1563569"/>
                </a:lnTo>
                <a:lnTo>
                  <a:pt x="6874510" y="1558469"/>
                </a:lnTo>
                <a:lnTo>
                  <a:pt x="6871943" y="1554651"/>
                </a:lnTo>
                <a:lnTo>
                  <a:pt x="6856174" y="1562024"/>
                </a:lnTo>
                <a:lnTo>
                  <a:pt x="6842321" y="1560554"/>
                </a:lnTo>
                <a:lnTo>
                  <a:pt x="6832713" y="1569357"/>
                </a:lnTo>
                <a:lnTo>
                  <a:pt x="6816351" y="1571495"/>
                </a:lnTo>
                <a:cubicBezTo>
                  <a:pt x="6810216" y="1571510"/>
                  <a:pt x="6803310" y="1571324"/>
                  <a:pt x="6795800" y="1572010"/>
                </a:cubicBezTo>
                <a:lnTo>
                  <a:pt x="6777546" y="1568661"/>
                </a:lnTo>
                <a:lnTo>
                  <a:pt x="6751528" y="1574143"/>
                </a:lnTo>
                <a:cubicBezTo>
                  <a:pt x="6731455" y="1578562"/>
                  <a:pt x="6712054" y="1582098"/>
                  <a:pt x="6691966" y="1582255"/>
                </a:cubicBezTo>
                <a:cubicBezTo>
                  <a:pt x="6677921" y="1590738"/>
                  <a:pt x="6663787" y="1595441"/>
                  <a:pt x="6646941" y="1588471"/>
                </a:cubicBezTo>
                <a:cubicBezTo>
                  <a:pt x="6605135" y="1597971"/>
                  <a:pt x="6598373" y="1612583"/>
                  <a:pt x="6568576" y="1606488"/>
                </a:cubicBezTo>
                <a:cubicBezTo>
                  <a:pt x="6562510" y="1614734"/>
                  <a:pt x="6558067" y="1619360"/>
                  <a:pt x="6554358" y="1621701"/>
                </a:cubicBezTo>
                <a:cubicBezTo>
                  <a:pt x="6543227" y="1628727"/>
                  <a:pt x="6538724" y="1615196"/>
                  <a:pt x="6516968" y="1617195"/>
                </a:cubicBezTo>
                <a:cubicBezTo>
                  <a:pt x="6493173" y="1617368"/>
                  <a:pt x="6528193" y="1598652"/>
                  <a:pt x="6506479" y="1602227"/>
                </a:cubicBezTo>
                <a:cubicBezTo>
                  <a:pt x="6486674" y="1613929"/>
                  <a:pt x="6478484" y="1593997"/>
                  <a:pt x="6458436" y="1607332"/>
                </a:cubicBezTo>
                <a:cubicBezTo>
                  <a:pt x="6471168" y="1620800"/>
                  <a:pt x="6410323" y="1615478"/>
                  <a:pt x="6414786" y="1628815"/>
                </a:cubicBezTo>
                <a:cubicBezTo>
                  <a:pt x="6385942" y="1615041"/>
                  <a:pt x="6386569" y="1640238"/>
                  <a:pt x="6357085" y="1640846"/>
                </a:cubicBezTo>
                <a:cubicBezTo>
                  <a:pt x="6341163" y="1636809"/>
                  <a:pt x="6331497" y="1637754"/>
                  <a:pt x="6322636" y="1648213"/>
                </a:cubicBezTo>
                <a:cubicBezTo>
                  <a:pt x="6248448" y="1627802"/>
                  <a:pt x="6286748" y="1654976"/>
                  <a:pt x="6226172" y="1654676"/>
                </a:cubicBezTo>
                <a:lnTo>
                  <a:pt x="6221217" y="1654506"/>
                </a:lnTo>
                <a:lnTo>
                  <a:pt x="6204956" y="1664280"/>
                </a:lnTo>
                <a:cubicBezTo>
                  <a:pt x="6204728" y="1665114"/>
                  <a:pt x="6204498" y="1665947"/>
                  <a:pt x="6204270" y="1666782"/>
                </a:cubicBezTo>
                <a:lnTo>
                  <a:pt x="6143810" y="1661963"/>
                </a:lnTo>
                <a:lnTo>
                  <a:pt x="6136560" y="1665728"/>
                </a:lnTo>
                <a:lnTo>
                  <a:pt x="6096155" y="1656951"/>
                </a:lnTo>
                <a:lnTo>
                  <a:pt x="6075812" y="1655422"/>
                </a:lnTo>
                <a:lnTo>
                  <a:pt x="6039495" y="1649680"/>
                </a:lnTo>
                <a:lnTo>
                  <a:pt x="6036523" y="1652121"/>
                </a:lnTo>
                <a:lnTo>
                  <a:pt x="6029328" y="1649904"/>
                </a:lnTo>
                <a:lnTo>
                  <a:pt x="6024075" y="1652779"/>
                </a:lnTo>
                <a:lnTo>
                  <a:pt x="6018085" y="1652030"/>
                </a:lnTo>
                <a:cubicBezTo>
                  <a:pt x="6006658" y="1653831"/>
                  <a:pt x="5968194" y="1662035"/>
                  <a:pt x="5955513" y="1663584"/>
                </a:cubicBezTo>
                <a:lnTo>
                  <a:pt x="5941996" y="1661326"/>
                </a:lnTo>
                <a:lnTo>
                  <a:pt x="5931789" y="1669915"/>
                </a:lnTo>
                <a:lnTo>
                  <a:pt x="5888686" y="1672175"/>
                </a:lnTo>
                <a:lnTo>
                  <a:pt x="5873794" y="1665454"/>
                </a:lnTo>
                <a:lnTo>
                  <a:pt x="5860022" y="1660635"/>
                </a:lnTo>
                <a:lnTo>
                  <a:pt x="5858237" y="1660649"/>
                </a:lnTo>
                <a:lnTo>
                  <a:pt x="5840319" y="1660798"/>
                </a:lnTo>
                <a:lnTo>
                  <a:pt x="5806984" y="1661075"/>
                </a:lnTo>
                <a:cubicBezTo>
                  <a:pt x="5785708" y="1661533"/>
                  <a:pt x="5764126" y="1662974"/>
                  <a:pt x="5742351" y="1667489"/>
                </a:cubicBezTo>
                <a:cubicBezTo>
                  <a:pt x="5659069" y="1645168"/>
                  <a:pt x="5615134" y="1706361"/>
                  <a:pt x="5521171" y="1671626"/>
                </a:cubicBezTo>
                <a:cubicBezTo>
                  <a:pt x="5491803" y="1671296"/>
                  <a:pt x="5498089" y="1662666"/>
                  <a:pt x="5457384" y="1683952"/>
                </a:cubicBezTo>
                <a:cubicBezTo>
                  <a:pt x="5356959" y="1699287"/>
                  <a:pt x="5078905" y="1774579"/>
                  <a:pt x="4950070" y="1748401"/>
                </a:cubicBezTo>
                <a:cubicBezTo>
                  <a:pt x="4918276" y="1752255"/>
                  <a:pt x="4891043" y="1756936"/>
                  <a:pt x="4872172" y="1757222"/>
                </a:cubicBezTo>
                <a:lnTo>
                  <a:pt x="4809524" y="1761033"/>
                </a:lnTo>
                <a:cubicBezTo>
                  <a:pt x="4791324" y="1772975"/>
                  <a:pt x="4777258" y="1754591"/>
                  <a:pt x="4759058" y="1766533"/>
                </a:cubicBezTo>
                <a:cubicBezTo>
                  <a:pt x="4747481" y="1770744"/>
                  <a:pt x="4734604" y="1772921"/>
                  <a:pt x="4719749" y="1771811"/>
                </a:cubicBezTo>
                <a:cubicBezTo>
                  <a:pt x="4671168" y="1780243"/>
                  <a:pt x="4634134" y="1775931"/>
                  <a:pt x="4568686" y="1786141"/>
                </a:cubicBezTo>
                <a:cubicBezTo>
                  <a:pt x="4544667" y="1777910"/>
                  <a:pt x="4432547" y="1778168"/>
                  <a:pt x="4418751" y="1796932"/>
                </a:cubicBezTo>
                <a:cubicBezTo>
                  <a:pt x="4403360" y="1801488"/>
                  <a:pt x="4385278" y="1795746"/>
                  <a:pt x="4378377" y="1815528"/>
                </a:cubicBezTo>
                <a:cubicBezTo>
                  <a:pt x="4366870" y="1839461"/>
                  <a:pt x="4337372" y="1814003"/>
                  <a:pt x="4320575" y="1832722"/>
                </a:cubicBezTo>
                <a:cubicBezTo>
                  <a:pt x="4277898" y="1857053"/>
                  <a:pt x="4243945" y="1846759"/>
                  <a:pt x="4211935" y="1860177"/>
                </a:cubicBezTo>
                <a:cubicBezTo>
                  <a:pt x="4181519" y="1859584"/>
                  <a:pt x="4171342" y="1859762"/>
                  <a:pt x="4101228" y="1868717"/>
                </a:cubicBezTo>
                <a:cubicBezTo>
                  <a:pt x="4080159" y="1876188"/>
                  <a:pt x="4039427" y="1877381"/>
                  <a:pt x="3973223" y="1881015"/>
                </a:cubicBezTo>
                <a:cubicBezTo>
                  <a:pt x="3971330" y="1884974"/>
                  <a:pt x="3952843" y="1879225"/>
                  <a:pt x="3900992" y="1880603"/>
                </a:cubicBezTo>
                <a:cubicBezTo>
                  <a:pt x="3849141" y="1881981"/>
                  <a:pt x="3740060" y="1895686"/>
                  <a:pt x="3662119" y="1889285"/>
                </a:cubicBezTo>
                <a:cubicBezTo>
                  <a:pt x="3565155" y="1881322"/>
                  <a:pt x="3613412" y="1915150"/>
                  <a:pt x="3496919" y="1873180"/>
                </a:cubicBezTo>
                <a:cubicBezTo>
                  <a:pt x="3488062" y="1895719"/>
                  <a:pt x="3474293" y="1876288"/>
                  <a:pt x="3449433" y="1889681"/>
                </a:cubicBezTo>
                <a:cubicBezTo>
                  <a:pt x="3406553" y="1891629"/>
                  <a:pt x="3413217" y="1897797"/>
                  <a:pt x="3369766" y="1916653"/>
                </a:cubicBezTo>
                <a:cubicBezTo>
                  <a:pt x="3338805" y="1929531"/>
                  <a:pt x="3289487" y="1928617"/>
                  <a:pt x="3269672" y="1938036"/>
                </a:cubicBezTo>
                <a:lnTo>
                  <a:pt x="3224897" y="1943733"/>
                </a:lnTo>
                <a:cubicBezTo>
                  <a:pt x="3188693" y="1949271"/>
                  <a:pt x="3178540" y="1909145"/>
                  <a:pt x="3161463" y="1946591"/>
                </a:cubicBezTo>
                <a:lnTo>
                  <a:pt x="3112044" y="1935614"/>
                </a:lnTo>
                <a:lnTo>
                  <a:pt x="3069716" y="1930463"/>
                </a:lnTo>
                <a:cubicBezTo>
                  <a:pt x="3049937" y="1924285"/>
                  <a:pt x="3047816" y="1925644"/>
                  <a:pt x="3005773" y="1915878"/>
                </a:cubicBezTo>
                <a:cubicBezTo>
                  <a:pt x="2978838" y="1921092"/>
                  <a:pt x="2967972" y="1927319"/>
                  <a:pt x="2897201" y="1926772"/>
                </a:cubicBezTo>
                <a:lnTo>
                  <a:pt x="2783891" y="1931749"/>
                </a:lnTo>
                <a:cubicBezTo>
                  <a:pt x="2753098" y="1932794"/>
                  <a:pt x="2731621" y="1915151"/>
                  <a:pt x="2712447" y="1933044"/>
                </a:cubicBezTo>
                <a:cubicBezTo>
                  <a:pt x="2621923" y="1990472"/>
                  <a:pt x="2637976" y="1949546"/>
                  <a:pt x="2560151" y="1963609"/>
                </a:cubicBezTo>
                <a:cubicBezTo>
                  <a:pt x="2472084" y="1973456"/>
                  <a:pt x="2423631" y="1962133"/>
                  <a:pt x="2367221" y="1971884"/>
                </a:cubicBezTo>
                <a:cubicBezTo>
                  <a:pt x="2355331" y="1950582"/>
                  <a:pt x="2295649" y="1950006"/>
                  <a:pt x="2272130" y="1961162"/>
                </a:cubicBezTo>
                <a:cubicBezTo>
                  <a:pt x="2229336" y="1964326"/>
                  <a:pt x="2232627" y="1943953"/>
                  <a:pt x="2189404" y="1978172"/>
                </a:cubicBezTo>
                <a:cubicBezTo>
                  <a:pt x="2153824" y="1968017"/>
                  <a:pt x="2114605" y="1969166"/>
                  <a:pt x="2077704" y="1965002"/>
                </a:cubicBezTo>
                <a:cubicBezTo>
                  <a:pt x="2053064" y="1962036"/>
                  <a:pt x="2051584" y="1971011"/>
                  <a:pt x="2033299" y="1969042"/>
                </a:cubicBezTo>
                <a:cubicBezTo>
                  <a:pt x="2015014" y="1967073"/>
                  <a:pt x="1998956" y="1958903"/>
                  <a:pt x="1967996" y="1953187"/>
                </a:cubicBezTo>
                <a:cubicBezTo>
                  <a:pt x="1924117" y="1970917"/>
                  <a:pt x="1915668" y="1940297"/>
                  <a:pt x="1855805" y="1926082"/>
                </a:cubicBezTo>
                <a:cubicBezTo>
                  <a:pt x="1830663" y="1943732"/>
                  <a:pt x="1810564" y="1935694"/>
                  <a:pt x="1790957" y="1919460"/>
                </a:cubicBezTo>
                <a:cubicBezTo>
                  <a:pt x="1732588" y="1924884"/>
                  <a:pt x="1679506" y="1900619"/>
                  <a:pt x="1613978" y="1891581"/>
                </a:cubicBezTo>
                <a:cubicBezTo>
                  <a:pt x="1542961" y="1912227"/>
                  <a:pt x="1506863" y="1865666"/>
                  <a:pt x="1436831" y="1856201"/>
                </a:cubicBezTo>
                <a:cubicBezTo>
                  <a:pt x="1409149" y="1862955"/>
                  <a:pt x="1416370" y="1829853"/>
                  <a:pt x="1357365" y="1832140"/>
                </a:cubicBezTo>
                <a:cubicBezTo>
                  <a:pt x="1285880" y="1811785"/>
                  <a:pt x="1273193" y="1786872"/>
                  <a:pt x="1232341" y="1785942"/>
                </a:cubicBezTo>
                <a:cubicBezTo>
                  <a:pt x="1223903" y="1792798"/>
                  <a:pt x="1160576" y="1793911"/>
                  <a:pt x="1162595" y="1784330"/>
                </a:cubicBezTo>
                <a:cubicBezTo>
                  <a:pt x="1153167" y="1787110"/>
                  <a:pt x="1122206" y="1805077"/>
                  <a:pt x="1120257" y="1789615"/>
                </a:cubicBezTo>
                <a:cubicBezTo>
                  <a:pt x="1073149" y="1786750"/>
                  <a:pt x="1034361" y="1768718"/>
                  <a:pt x="991903" y="1786741"/>
                </a:cubicBezTo>
                <a:cubicBezTo>
                  <a:pt x="966383" y="1781126"/>
                  <a:pt x="949501" y="1800915"/>
                  <a:pt x="883960" y="1809389"/>
                </a:cubicBezTo>
                <a:cubicBezTo>
                  <a:pt x="836064" y="1808194"/>
                  <a:pt x="826980" y="1826610"/>
                  <a:pt x="766531" y="1805053"/>
                </a:cubicBezTo>
                <a:cubicBezTo>
                  <a:pt x="732778" y="1801141"/>
                  <a:pt x="694055" y="1787044"/>
                  <a:pt x="669779" y="1800537"/>
                </a:cubicBezTo>
                <a:cubicBezTo>
                  <a:pt x="645252" y="1794709"/>
                  <a:pt x="563495" y="1813232"/>
                  <a:pt x="523898" y="1811085"/>
                </a:cubicBezTo>
                <a:cubicBezTo>
                  <a:pt x="457555" y="1798530"/>
                  <a:pt x="395227" y="1824052"/>
                  <a:pt x="360251" y="1830735"/>
                </a:cubicBezTo>
                <a:cubicBezTo>
                  <a:pt x="313564" y="1825583"/>
                  <a:pt x="298281" y="1811622"/>
                  <a:pt x="255207" y="1818275"/>
                </a:cubicBezTo>
                <a:cubicBezTo>
                  <a:pt x="206572" y="1839769"/>
                  <a:pt x="160277" y="1836800"/>
                  <a:pt x="101803" y="1870647"/>
                </a:cubicBezTo>
                <a:cubicBezTo>
                  <a:pt x="85849" y="1910002"/>
                  <a:pt x="27997" y="1845258"/>
                  <a:pt x="25397" y="1888443"/>
                </a:cubicBezTo>
                <a:cubicBezTo>
                  <a:pt x="19096" y="1881154"/>
                  <a:pt x="11260" y="1878398"/>
                  <a:pt x="2370" y="1878311"/>
                </a:cubicBezTo>
                <a:lnTo>
                  <a:pt x="0" y="1878785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EF0025F-6386-152E-CBEB-CBA46E14E5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4" y="609597"/>
            <a:ext cx="9392421" cy="1330841"/>
          </a:xfrm>
        </p:spPr>
        <p:txBody>
          <a:bodyPr>
            <a:normAutofit/>
          </a:bodyPr>
          <a:lstStyle/>
          <a:p>
            <a:r>
              <a:rPr lang="ko-KR" altLang="en-US">
                <a:ea typeface="맑은 고딕"/>
              </a:rPr>
              <a:t>1.1.1 로컬 멀티플레이어 게임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CE899E4-0A81-2E8D-8F9E-3192CEFFAA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7034" y="2198362"/>
            <a:ext cx="4958966" cy="391777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ko-KR" altLang="en-US" sz="1400">
                <a:ea typeface="맑은 고딕"/>
              </a:rPr>
              <a:t>한 대의 컴퓨터에 둘 이상의 플레이어가 같이 진행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ko-KR" altLang="en-US" sz="1400">
                <a:ea typeface="맑은 고딕"/>
              </a:rPr>
              <a:t>싱글 플레이어 게임 프로그래밍과 거의 동일한 기술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ko-KR" altLang="en-US" sz="1400">
                <a:ea typeface="맑은 고딕"/>
              </a:rPr>
              <a:t>차이점: </a:t>
            </a:r>
          </a:p>
          <a:p>
            <a:pPr lvl="2">
              <a:buFont typeface="Wingdings" panose="020B0604020202020204" pitchFamily="34" charset="0"/>
              <a:buChar char="§"/>
            </a:pPr>
            <a:r>
              <a:rPr lang="ko-KR" altLang="en-US" sz="1400">
                <a:ea typeface="맑은 고딕"/>
              </a:rPr>
              <a:t>둘 이상의 시점 보여주기</a:t>
            </a:r>
          </a:p>
          <a:p>
            <a:pPr lvl="2">
              <a:buFont typeface="Wingdings" panose="020B0604020202020204" pitchFamily="34" charset="0"/>
              <a:buChar char="§"/>
            </a:pPr>
            <a:r>
              <a:rPr lang="ko-KR" altLang="en-US" sz="1400">
                <a:ea typeface="맑은 고딕"/>
              </a:rPr>
              <a:t>여러 입력 장치 동시 처리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ko-KR" altLang="en-US" sz="1400">
                <a:ea typeface="맑은 고딕"/>
              </a:rPr>
              <a:t>예시: </a:t>
            </a:r>
          </a:p>
          <a:p>
            <a:pPr lvl="2">
              <a:buFont typeface="Wingdings" panose="020B0604020202020204" pitchFamily="34" charset="0"/>
              <a:buChar char="§"/>
            </a:pPr>
            <a:r>
              <a:rPr lang="ko-KR" altLang="en-US" sz="1400">
                <a:ea typeface="맑은 고딕"/>
              </a:rPr>
              <a:t>2인용 테니스(Tennis for Two, 1958)</a:t>
            </a:r>
            <a:endParaRPr lang="en-US" altLang="ko-KR" sz="1400">
              <a:ea typeface="맑은 고딕"/>
            </a:endParaRPr>
          </a:p>
          <a:p>
            <a:pPr lvl="3">
              <a:buFont typeface="Wingdings" panose="020B0604020202020204" pitchFamily="34" charset="0"/>
              <a:buChar char="§"/>
            </a:pPr>
            <a:r>
              <a:rPr lang="en-US" altLang="ko-KR" sz="1400">
                <a:hlinkClick r:id="rId2"/>
              </a:rPr>
              <a:t>https://www.youtube.com/watch?v=6PG2mdU_i8k</a:t>
            </a:r>
            <a:endParaRPr lang="ko-KR" sz="1400"/>
          </a:p>
          <a:p>
            <a:pPr lvl="2">
              <a:buFont typeface="Wingdings" panose="020B0604020202020204" pitchFamily="34" charset="0"/>
              <a:buChar char="§"/>
            </a:pPr>
            <a:r>
              <a:rPr lang="ko-KR" altLang="en-US" sz="1400">
                <a:ea typeface="맑은 고딕"/>
              </a:rPr>
              <a:t>우주전쟁(Spacewar!, 1962)</a:t>
            </a:r>
            <a:endParaRPr lang="en-US" altLang="ko-KR" sz="1400">
              <a:ea typeface="맑은 고딕"/>
            </a:endParaRPr>
          </a:p>
          <a:p>
            <a:pPr lvl="3">
              <a:buFont typeface="Wingdings" panose="020B0604020202020204" pitchFamily="34" charset="0"/>
              <a:buChar char="§"/>
            </a:pPr>
            <a:r>
              <a:rPr lang="en-US" altLang="ko-KR" sz="1400">
                <a:ea typeface="맑은 고딕"/>
                <a:hlinkClick r:id="rId3"/>
              </a:rPr>
              <a:t>https://www.youtube.com/watch?v=rLX_AoOinM4</a:t>
            </a:r>
            <a:endParaRPr lang="en-US" altLang="ko-KR" sz="1400">
              <a:ea typeface="맑은 고딕"/>
            </a:endParaRPr>
          </a:p>
          <a:p>
            <a:pPr lvl="3">
              <a:buFont typeface="Wingdings" panose="020B0604020202020204" pitchFamily="34" charset="0"/>
              <a:buChar char="§"/>
            </a:pPr>
            <a:r>
              <a:rPr lang="en-US" altLang="ko-KR" sz="1400">
                <a:ea typeface="맑은 고딕"/>
                <a:hlinkClick r:id="rId4"/>
              </a:rPr>
              <a:t>https://www.youtube.com/watch?v=CwZAKJ8Y6YU</a:t>
            </a:r>
            <a:endParaRPr lang="en-US" altLang="ko-KR" sz="1400">
              <a:ea typeface="맑은 고딕"/>
            </a:endParaRPr>
          </a:p>
          <a:p>
            <a:pPr marL="1371600" lvl="3" indent="0">
              <a:buNone/>
            </a:pPr>
            <a:endParaRPr lang="en-US" altLang="ko-KR" sz="1400">
              <a:ea typeface="맑은 고딕"/>
            </a:endParaRPr>
          </a:p>
          <a:p>
            <a:pPr lvl="3">
              <a:buFont typeface="Wingdings" panose="020B0604020202020204" pitchFamily="34" charset="0"/>
              <a:buChar char="§"/>
            </a:pPr>
            <a:endParaRPr lang="ko-KR" altLang="en-US" sz="1400">
              <a:ea typeface="맑은 고딕"/>
            </a:endParaRPr>
          </a:p>
          <a:p>
            <a:pPr lvl="1">
              <a:buFont typeface="Courier New" panose="020B0604020202020204" pitchFamily="34" charset="0"/>
              <a:buChar char="o"/>
            </a:pPr>
            <a:endParaRPr lang="ko-KR" altLang="en-US" sz="1400">
              <a:ea typeface="맑은 고딕"/>
            </a:endParaRPr>
          </a:p>
        </p:txBody>
      </p:sp>
      <p:pic>
        <p:nvPicPr>
          <p:cNvPr id="1026" name="Picture 2" descr="노리박스 가정용 오락실 게임기 후기 : 네이버 블로그">
            <a:extLst>
              <a:ext uri="{FF2B5EF4-FFF2-40B4-BE49-F238E27FC236}">
                <a16:creationId xmlns:a16="http://schemas.microsoft.com/office/drawing/2014/main" id="{E2175C20-58E9-4063-636A-D2E3DB7F0C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719367" y="2267182"/>
            <a:ext cx="4788505" cy="3591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5" name="Freeform: Shape 1034">
            <a:extLst>
              <a:ext uri="{FF2B5EF4-FFF2-40B4-BE49-F238E27FC236}">
                <a16:creationId xmlns:a16="http://schemas.microsoft.com/office/drawing/2014/main" id="{9A0D773F-7A7D-4DBB-9DEA-86BB8B8F4B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381624" y="6209414"/>
            <a:ext cx="6810375" cy="648586"/>
          </a:xfrm>
          <a:custGeom>
            <a:avLst/>
            <a:gdLst>
              <a:gd name="connsiteX0" fmla="*/ 0 w 10753706"/>
              <a:gd name="connsiteY0" fmla="*/ 0 h 1027260"/>
              <a:gd name="connsiteX1" fmla="*/ 10753706 w 10753706"/>
              <a:gd name="connsiteY1" fmla="*/ 0 h 1027260"/>
              <a:gd name="connsiteX2" fmla="*/ 10748809 w 10753706"/>
              <a:gd name="connsiteY2" fmla="*/ 2522 h 1027260"/>
              <a:gd name="connsiteX3" fmla="*/ 10725330 w 10753706"/>
              <a:gd name="connsiteY3" fmla="*/ 11977 h 1027260"/>
              <a:gd name="connsiteX4" fmla="*/ 10615423 w 10753706"/>
              <a:gd name="connsiteY4" fmla="*/ 52967 h 1027260"/>
              <a:gd name="connsiteX5" fmla="*/ 10533936 w 10753706"/>
              <a:gd name="connsiteY5" fmla="*/ 53095 h 1027260"/>
              <a:gd name="connsiteX6" fmla="*/ 10466876 w 10753706"/>
              <a:gd name="connsiteY6" fmla="*/ 45180 h 1027260"/>
              <a:gd name="connsiteX7" fmla="*/ 10355090 w 10753706"/>
              <a:gd name="connsiteY7" fmla="*/ 89741 h 1027260"/>
              <a:gd name="connsiteX8" fmla="*/ 10087145 w 10753706"/>
              <a:gd name="connsiteY8" fmla="*/ 66115 h 1027260"/>
              <a:gd name="connsiteX9" fmla="*/ 10015902 w 10753706"/>
              <a:gd name="connsiteY9" fmla="*/ 76178 h 1027260"/>
              <a:gd name="connsiteX10" fmla="*/ 9806005 w 10753706"/>
              <a:gd name="connsiteY10" fmla="*/ 102435 h 1027260"/>
              <a:gd name="connsiteX11" fmla="*/ 9602583 w 10753706"/>
              <a:gd name="connsiteY11" fmla="*/ 179170 h 1027260"/>
              <a:gd name="connsiteX12" fmla="*/ 9469719 w 10753706"/>
              <a:gd name="connsiteY12" fmla="*/ 174721 h 1027260"/>
              <a:gd name="connsiteX13" fmla="*/ 9408692 w 10753706"/>
              <a:gd name="connsiteY13" fmla="*/ 189513 h 1027260"/>
              <a:gd name="connsiteX14" fmla="*/ 9364151 w 10753706"/>
              <a:gd name="connsiteY14" fmla="*/ 194072 h 1027260"/>
              <a:gd name="connsiteX15" fmla="*/ 9337751 w 10753706"/>
              <a:gd name="connsiteY15" fmla="*/ 197579 h 1027260"/>
              <a:gd name="connsiteX16" fmla="*/ 9297166 w 10753706"/>
              <a:gd name="connsiteY16" fmla="*/ 216558 h 1027260"/>
              <a:gd name="connsiteX17" fmla="*/ 9123859 w 10753706"/>
              <a:gd name="connsiteY17" fmla="*/ 237356 h 1027260"/>
              <a:gd name="connsiteX18" fmla="*/ 8950741 w 10753706"/>
              <a:gd name="connsiteY18" fmla="*/ 238020 h 1027260"/>
              <a:gd name="connsiteX19" fmla="*/ 8718236 w 10753706"/>
              <a:gd name="connsiteY19" fmla="*/ 303148 h 1027260"/>
              <a:gd name="connsiteX20" fmla="*/ 8694011 w 10753706"/>
              <a:gd name="connsiteY20" fmla="*/ 308812 h 1027260"/>
              <a:gd name="connsiteX21" fmla="*/ 8611976 w 10753706"/>
              <a:gd name="connsiteY21" fmla="*/ 324819 h 1027260"/>
              <a:gd name="connsiteX22" fmla="*/ 8562074 w 10753706"/>
              <a:gd name="connsiteY22" fmla="*/ 337971 h 1027260"/>
              <a:gd name="connsiteX23" fmla="*/ 8501724 w 10753706"/>
              <a:gd name="connsiteY23" fmla="*/ 360865 h 1027260"/>
              <a:gd name="connsiteX24" fmla="*/ 8504489 w 10753706"/>
              <a:gd name="connsiteY24" fmla="*/ 364790 h 1027260"/>
              <a:gd name="connsiteX25" fmla="*/ 8492774 w 10753706"/>
              <a:gd name="connsiteY25" fmla="*/ 366181 h 1027260"/>
              <a:gd name="connsiteX26" fmla="*/ 8466405 w 10753706"/>
              <a:gd name="connsiteY26" fmla="*/ 368724 h 1027260"/>
              <a:gd name="connsiteX27" fmla="*/ 8427069 w 10753706"/>
              <a:gd name="connsiteY27" fmla="*/ 387211 h 1027260"/>
              <a:gd name="connsiteX28" fmla="*/ 8387766 w 10753706"/>
              <a:gd name="connsiteY28" fmla="*/ 377161 h 1027260"/>
              <a:gd name="connsiteX29" fmla="*/ 8315874 w 10753706"/>
              <a:gd name="connsiteY29" fmla="*/ 395527 h 1027260"/>
              <a:gd name="connsiteX30" fmla="*/ 8274474 w 10753706"/>
              <a:gd name="connsiteY30" fmla="*/ 405112 h 1027260"/>
              <a:gd name="connsiteX31" fmla="*/ 8234664 w 10753706"/>
              <a:gd name="connsiteY31" fmla="*/ 410219 h 1027260"/>
              <a:gd name="connsiteX32" fmla="*/ 8211268 w 10753706"/>
              <a:gd name="connsiteY32" fmla="*/ 416791 h 1027260"/>
              <a:gd name="connsiteX33" fmla="*/ 8188615 w 10753706"/>
              <a:gd name="connsiteY33" fmla="*/ 421755 h 1027260"/>
              <a:gd name="connsiteX34" fmla="*/ 8179981 w 10753706"/>
              <a:gd name="connsiteY34" fmla="*/ 420402 h 1027260"/>
              <a:gd name="connsiteX35" fmla="*/ 8179307 w 10753706"/>
              <a:gd name="connsiteY35" fmla="*/ 422516 h 1027260"/>
              <a:gd name="connsiteX36" fmla="*/ 8147929 w 10753706"/>
              <a:gd name="connsiteY36" fmla="*/ 450302 h 1027260"/>
              <a:gd name="connsiteX37" fmla="*/ 8089136 w 10753706"/>
              <a:gd name="connsiteY37" fmla="*/ 465283 h 1027260"/>
              <a:gd name="connsiteX38" fmla="*/ 8049973 w 10753706"/>
              <a:gd name="connsiteY38" fmla="*/ 454121 h 1027260"/>
              <a:gd name="connsiteX39" fmla="*/ 7965913 w 10753706"/>
              <a:gd name="connsiteY39" fmla="*/ 464415 h 1027260"/>
              <a:gd name="connsiteX40" fmla="*/ 7945093 w 10753706"/>
              <a:gd name="connsiteY40" fmla="*/ 464798 h 1027260"/>
              <a:gd name="connsiteX41" fmla="*/ 7935335 w 10753706"/>
              <a:gd name="connsiteY41" fmla="*/ 462442 h 1027260"/>
              <a:gd name="connsiteX42" fmla="*/ 7904779 w 10753706"/>
              <a:gd name="connsiteY42" fmla="*/ 471429 h 1027260"/>
              <a:gd name="connsiteX43" fmla="*/ 7855604 w 10753706"/>
              <a:gd name="connsiteY43" fmla="*/ 480199 h 1027260"/>
              <a:gd name="connsiteX44" fmla="*/ 7832630 w 10753706"/>
              <a:gd name="connsiteY44" fmla="*/ 485371 h 1027260"/>
              <a:gd name="connsiteX45" fmla="*/ 7812438 w 10753706"/>
              <a:gd name="connsiteY45" fmla="*/ 485391 h 1027260"/>
              <a:gd name="connsiteX46" fmla="*/ 7701399 w 10753706"/>
              <a:gd name="connsiteY46" fmla="*/ 495197 h 1027260"/>
              <a:gd name="connsiteX47" fmla="*/ 7674778 w 10753706"/>
              <a:gd name="connsiteY47" fmla="*/ 494723 h 1027260"/>
              <a:gd name="connsiteX48" fmla="*/ 7660445 w 10753706"/>
              <a:gd name="connsiteY48" fmla="*/ 490194 h 1027260"/>
              <a:gd name="connsiteX49" fmla="*/ 7651781 w 10753706"/>
              <a:gd name="connsiteY49" fmla="*/ 493084 h 1027260"/>
              <a:gd name="connsiteX50" fmla="*/ 7584807 w 10753706"/>
              <a:gd name="connsiteY50" fmla="*/ 499490 h 1027260"/>
              <a:gd name="connsiteX51" fmla="*/ 7541324 w 10753706"/>
              <a:gd name="connsiteY51" fmla="*/ 504184 h 1027260"/>
              <a:gd name="connsiteX52" fmla="*/ 7541756 w 10753706"/>
              <a:gd name="connsiteY52" fmla="*/ 512184 h 1027260"/>
              <a:gd name="connsiteX53" fmla="*/ 7503906 w 10753706"/>
              <a:gd name="connsiteY53" fmla="*/ 518551 h 1027260"/>
              <a:gd name="connsiteX54" fmla="*/ 7460411 w 10753706"/>
              <a:gd name="connsiteY54" fmla="*/ 517415 h 1027260"/>
              <a:gd name="connsiteX55" fmla="*/ 7460116 w 10753706"/>
              <a:gd name="connsiteY55" fmla="*/ 517548 h 1027260"/>
              <a:gd name="connsiteX56" fmla="*/ 7297810 w 10753706"/>
              <a:gd name="connsiteY56" fmla="*/ 563947 h 1027260"/>
              <a:gd name="connsiteX57" fmla="*/ 6946388 w 10753706"/>
              <a:gd name="connsiteY57" fmla="*/ 665244 h 1027260"/>
              <a:gd name="connsiteX58" fmla="*/ 6741704 w 10753706"/>
              <a:gd name="connsiteY58" fmla="*/ 679365 h 1027260"/>
              <a:gd name="connsiteX59" fmla="*/ 6624680 w 10753706"/>
              <a:gd name="connsiteY59" fmla="*/ 677674 h 1027260"/>
              <a:gd name="connsiteX60" fmla="*/ 6605700 w 10753706"/>
              <a:gd name="connsiteY60" fmla="*/ 683566 h 1027260"/>
              <a:gd name="connsiteX61" fmla="*/ 6576922 w 10753706"/>
              <a:gd name="connsiteY61" fmla="*/ 683030 h 1027260"/>
              <a:gd name="connsiteX62" fmla="*/ 6405123 w 10753706"/>
              <a:gd name="connsiteY62" fmla="*/ 721946 h 1027260"/>
              <a:gd name="connsiteX63" fmla="*/ 6368938 w 10753706"/>
              <a:gd name="connsiteY63" fmla="*/ 717341 h 1027260"/>
              <a:gd name="connsiteX64" fmla="*/ 6295102 w 10753706"/>
              <a:gd name="connsiteY64" fmla="*/ 729508 h 1027260"/>
              <a:gd name="connsiteX65" fmla="*/ 6202084 w 10753706"/>
              <a:gd name="connsiteY65" fmla="*/ 767091 h 1027260"/>
              <a:gd name="connsiteX66" fmla="*/ 6067157 w 10753706"/>
              <a:gd name="connsiteY66" fmla="*/ 790339 h 1027260"/>
              <a:gd name="connsiteX67" fmla="*/ 6061443 w 10753706"/>
              <a:gd name="connsiteY67" fmla="*/ 796151 h 1027260"/>
              <a:gd name="connsiteX68" fmla="*/ 6051406 w 10753706"/>
              <a:gd name="connsiteY68" fmla="*/ 800684 h 1027260"/>
              <a:gd name="connsiteX69" fmla="*/ 6049097 w 10753706"/>
              <a:gd name="connsiteY69" fmla="*/ 800636 h 1027260"/>
              <a:gd name="connsiteX70" fmla="*/ 6034222 w 10753706"/>
              <a:gd name="connsiteY70" fmla="*/ 804110 h 1027260"/>
              <a:gd name="connsiteX71" fmla="*/ 6033121 w 10753706"/>
              <a:gd name="connsiteY71" fmla="*/ 806078 h 1027260"/>
              <a:gd name="connsiteX72" fmla="*/ 6023593 w 10753706"/>
              <a:gd name="connsiteY72" fmla="*/ 808842 h 1027260"/>
              <a:gd name="connsiteX73" fmla="*/ 6006639 w 10753706"/>
              <a:gd name="connsiteY73" fmla="*/ 815304 h 1027260"/>
              <a:gd name="connsiteX74" fmla="*/ 6001762 w 10753706"/>
              <a:gd name="connsiteY74" fmla="*/ 815557 h 1027260"/>
              <a:gd name="connsiteX75" fmla="*/ 5973534 w 10753706"/>
              <a:gd name="connsiteY75" fmla="*/ 823815 h 1027260"/>
              <a:gd name="connsiteX76" fmla="*/ 5972336 w 10753706"/>
              <a:gd name="connsiteY76" fmla="*/ 823476 h 1027260"/>
              <a:gd name="connsiteX77" fmla="*/ 5960841 w 10753706"/>
              <a:gd name="connsiteY77" fmla="*/ 823819 h 1027260"/>
              <a:gd name="connsiteX78" fmla="*/ 5940719 w 10753706"/>
              <a:gd name="connsiteY78" fmla="*/ 825514 h 1027260"/>
              <a:gd name="connsiteX79" fmla="*/ 5884298 w 10753706"/>
              <a:gd name="connsiteY79" fmla="*/ 823806 h 1027260"/>
              <a:gd name="connsiteX80" fmla="*/ 5854779 w 10753706"/>
              <a:gd name="connsiteY80" fmla="*/ 832365 h 1027260"/>
              <a:gd name="connsiteX81" fmla="*/ 5848382 w 10753706"/>
              <a:gd name="connsiteY81" fmla="*/ 833844 h 1027260"/>
              <a:gd name="connsiteX82" fmla="*/ 5848066 w 10753706"/>
              <a:gd name="connsiteY82" fmla="*/ 833772 h 1027260"/>
              <a:gd name="connsiteX83" fmla="*/ 5840944 w 10753706"/>
              <a:gd name="connsiteY83" fmla="*/ 835132 h 1027260"/>
              <a:gd name="connsiteX84" fmla="*/ 5836719 w 10753706"/>
              <a:gd name="connsiteY84" fmla="*/ 836539 h 1027260"/>
              <a:gd name="connsiteX85" fmla="*/ 5824311 w 10753706"/>
              <a:gd name="connsiteY85" fmla="*/ 839408 h 1027260"/>
              <a:gd name="connsiteX86" fmla="*/ 5818788 w 10753706"/>
              <a:gd name="connsiteY86" fmla="*/ 839727 h 1027260"/>
              <a:gd name="connsiteX87" fmla="*/ 5763953 w 10753706"/>
              <a:gd name="connsiteY87" fmla="*/ 834282 h 1027260"/>
              <a:gd name="connsiteX88" fmla="*/ 5667748 w 10753706"/>
              <a:gd name="connsiteY88" fmla="*/ 840211 h 1027260"/>
              <a:gd name="connsiteX89" fmla="*/ 5573108 w 10753706"/>
              <a:gd name="connsiteY89" fmla="*/ 847611 h 1027260"/>
              <a:gd name="connsiteX90" fmla="*/ 5539137 w 10753706"/>
              <a:gd name="connsiteY90" fmla="*/ 851033 h 1027260"/>
              <a:gd name="connsiteX91" fmla="*/ 5510651 w 10753706"/>
              <a:gd name="connsiteY91" fmla="*/ 844215 h 1027260"/>
              <a:gd name="connsiteX92" fmla="*/ 5457331 w 10753706"/>
              <a:gd name="connsiteY92" fmla="*/ 839159 h 1027260"/>
              <a:gd name="connsiteX93" fmla="*/ 5410613 w 10753706"/>
              <a:gd name="connsiteY93" fmla="*/ 834358 h 1027260"/>
              <a:gd name="connsiteX94" fmla="*/ 5370040 w 10753706"/>
              <a:gd name="connsiteY94" fmla="*/ 862127 h 1027260"/>
              <a:gd name="connsiteX95" fmla="*/ 5318778 w 10753706"/>
              <a:gd name="connsiteY95" fmla="*/ 855310 h 1027260"/>
              <a:gd name="connsiteX96" fmla="*/ 5298645 w 10753706"/>
              <a:gd name="connsiteY96" fmla="*/ 855171 h 1027260"/>
              <a:gd name="connsiteX97" fmla="*/ 5253828 w 10753706"/>
              <a:gd name="connsiteY97" fmla="*/ 859670 h 1027260"/>
              <a:gd name="connsiteX98" fmla="*/ 5216955 w 10753706"/>
              <a:gd name="connsiteY98" fmla="*/ 866245 h 1027260"/>
              <a:gd name="connsiteX99" fmla="*/ 5214344 w 10753706"/>
              <a:gd name="connsiteY99" fmla="*/ 868102 h 1027260"/>
              <a:gd name="connsiteX100" fmla="*/ 5195561 w 10753706"/>
              <a:gd name="connsiteY100" fmla="*/ 869949 h 1027260"/>
              <a:gd name="connsiteX101" fmla="*/ 5182555 w 10753706"/>
              <a:gd name="connsiteY101" fmla="*/ 873542 h 1027260"/>
              <a:gd name="connsiteX102" fmla="*/ 5172552 w 10753706"/>
              <a:gd name="connsiteY102" fmla="*/ 878801 h 1027260"/>
              <a:gd name="connsiteX103" fmla="*/ 5027993 w 10753706"/>
              <a:gd name="connsiteY103" fmla="*/ 889666 h 1027260"/>
              <a:gd name="connsiteX104" fmla="*/ 4939844 w 10753706"/>
              <a:gd name="connsiteY104" fmla="*/ 934802 h 1027260"/>
              <a:gd name="connsiteX105" fmla="*/ 4792576 w 10753706"/>
              <a:gd name="connsiteY105" fmla="*/ 934820 h 1027260"/>
              <a:gd name="connsiteX106" fmla="*/ 4602423 w 10753706"/>
              <a:gd name="connsiteY106" fmla="*/ 958063 h 1027260"/>
              <a:gd name="connsiteX107" fmla="*/ 4290656 w 10753706"/>
              <a:gd name="connsiteY107" fmla="*/ 969152 h 1027260"/>
              <a:gd name="connsiteX108" fmla="*/ 3952334 w 10753706"/>
              <a:gd name="connsiteY108" fmla="*/ 954043 h 1027260"/>
              <a:gd name="connsiteX109" fmla="*/ 3858560 w 10753706"/>
              <a:gd name="connsiteY109" fmla="*/ 948781 h 1027260"/>
              <a:gd name="connsiteX110" fmla="*/ 3846597 w 10753706"/>
              <a:gd name="connsiteY110" fmla="*/ 948382 h 1027260"/>
              <a:gd name="connsiteX111" fmla="*/ 3736044 w 10753706"/>
              <a:gd name="connsiteY111" fmla="*/ 947759 h 1027260"/>
              <a:gd name="connsiteX112" fmla="*/ 3713136 w 10753706"/>
              <a:gd name="connsiteY112" fmla="*/ 946963 h 1027260"/>
              <a:gd name="connsiteX113" fmla="*/ 3695939 w 10753706"/>
              <a:gd name="connsiteY113" fmla="*/ 943639 h 1027260"/>
              <a:gd name="connsiteX114" fmla="*/ 3694125 w 10753706"/>
              <a:gd name="connsiteY114" fmla="*/ 940567 h 1027260"/>
              <a:gd name="connsiteX115" fmla="*/ 3681925 w 10753706"/>
              <a:gd name="connsiteY115" fmla="*/ 939706 h 1027260"/>
              <a:gd name="connsiteX116" fmla="*/ 3679204 w 10753706"/>
              <a:gd name="connsiteY116" fmla="*/ 938926 h 1027260"/>
              <a:gd name="connsiteX117" fmla="*/ 3615656 w 10753706"/>
              <a:gd name="connsiteY117" fmla="*/ 940320 h 1027260"/>
              <a:gd name="connsiteX118" fmla="*/ 3567983 w 10753706"/>
              <a:gd name="connsiteY118" fmla="*/ 935596 h 1027260"/>
              <a:gd name="connsiteX119" fmla="*/ 3422423 w 10753706"/>
              <a:gd name="connsiteY119" fmla="*/ 932129 h 1027260"/>
              <a:gd name="connsiteX120" fmla="*/ 3310925 w 10753706"/>
              <a:gd name="connsiteY120" fmla="*/ 911072 h 1027260"/>
              <a:gd name="connsiteX121" fmla="*/ 3139421 w 10753706"/>
              <a:gd name="connsiteY121" fmla="*/ 934151 h 1027260"/>
              <a:gd name="connsiteX122" fmla="*/ 2996922 w 10753706"/>
              <a:gd name="connsiteY122" fmla="*/ 927537 h 1027260"/>
              <a:gd name="connsiteX123" fmla="*/ 2982785 w 10753706"/>
              <a:gd name="connsiteY123" fmla="*/ 931453 h 1027260"/>
              <a:gd name="connsiteX124" fmla="*/ 2967478 w 10753706"/>
              <a:gd name="connsiteY124" fmla="*/ 933397 h 1027260"/>
              <a:gd name="connsiteX125" fmla="*/ 2948552 w 10753706"/>
              <a:gd name="connsiteY125" fmla="*/ 932961 h 1027260"/>
              <a:gd name="connsiteX126" fmla="*/ 2944404 w 10753706"/>
              <a:gd name="connsiteY126" fmla="*/ 934452 h 1027260"/>
              <a:gd name="connsiteX127" fmla="*/ 2908608 w 10753706"/>
              <a:gd name="connsiteY127" fmla="*/ 937205 h 1027260"/>
              <a:gd name="connsiteX128" fmla="*/ 2904443 w 10753706"/>
              <a:gd name="connsiteY128" fmla="*/ 936455 h 1027260"/>
              <a:gd name="connsiteX129" fmla="*/ 2868935 w 10753706"/>
              <a:gd name="connsiteY129" fmla="*/ 938022 h 1027260"/>
              <a:gd name="connsiteX130" fmla="*/ 2868586 w 10753706"/>
              <a:gd name="connsiteY130" fmla="*/ 937487 h 1027260"/>
              <a:gd name="connsiteX131" fmla="*/ 2859191 w 10753706"/>
              <a:gd name="connsiteY131" fmla="*/ 935503 h 1027260"/>
              <a:gd name="connsiteX132" fmla="*/ 2840915 w 10753706"/>
              <a:gd name="connsiteY132" fmla="*/ 932977 h 1027260"/>
              <a:gd name="connsiteX133" fmla="*/ 2763509 w 10753706"/>
              <a:gd name="connsiteY133" fmla="*/ 921850 h 1027260"/>
              <a:gd name="connsiteX134" fmla="*/ 2756121 w 10753706"/>
              <a:gd name="connsiteY134" fmla="*/ 921864 h 1027260"/>
              <a:gd name="connsiteX135" fmla="*/ 2755998 w 10753706"/>
              <a:gd name="connsiteY135" fmla="*/ 921739 h 1027260"/>
              <a:gd name="connsiteX136" fmla="*/ 2748255 w 10753706"/>
              <a:gd name="connsiteY136" fmla="*/ 921505 h 1027260"/>
              <a:gd name="connsiteX137" fmla="*/ 2694601 w 10753706"/>
              <a:gd name="connsiteY137" fmla="*/ 915575 h 1027260"/>
              <a:gd name="connsiteX138" fmla="*/ 2635357 w 10753706"/>
              <a:gd name="connsiteY138" fmla="*/ 910976 h 1027260"/>
              <a:gd name="connsiteX139" fmla="*/ 2601047 w 10753706"/>
              <a:gd name="connsiteY139" fmla="*/ 910263 h 1027260"/>
              <a:gd name="connsiteX140" fmla="*/ 2507482 w 10753706"/>
              <a:gd name="connsiteY140" fmla="*/ 906211 h 1027260"/>
              <a:gd name="connsiteX141" fmla="*/ 2413884 w 10753706"/>
              <a:gd name="connsiteY141" fmla="*/ 900545 h 1027260"/>
              <a:gd name="connsiteX142" fmla="*/ 2368912 w 10753706"/>
              <a:gd name="connsiteY142" fmla="*/ 888755 h 1027260"/>
              <a:gd name="connsiteX143" fmla="*/ 2349490 w 10753706"/>
              <a:gd name="connsiteY143" fmla="*/ 889719 h 1027260"/>
              <a:gd name="connsiteX144" fmla="*/ 2344290 w 10753706"/>
              <a:gd name="connsiteY144" fmla="*/ 890584 h 1027260"/>
              <a:gd name="connsiteX145" fmla="*/ 2336488 w 10753706"/>
              <a:gd name="connsiteY145" fmla="*/ 891058 h 1027260"/>
              <a:gd name="connsiteX146" fmla="*/ 2329015 w 10753706"/>
              <a:gd name="connsiteY146" fmla="*/ 891627 h 1027260"/>
              <a:gd name="connsiteX147" fmla="*/ 2293898 w 10753706"/>
              <a:gd name="connsiteY147" fmla="*/ 896431 h 1027260"/>
              <a:gd name="connsiteX148" fmla="*/ 2243927 w 10753706"/>
              <a:gd name="connsiteY148" fmla="*/ 888076 h 1027260"/>
              <a:gd name="connsiteX149" fmla="*/ 2223920 w 10753706"/>
              <a:gd name="connsiteY149" fmla="*/ 887331 h 1027260"/>
              <a:gd name="connsiteX150" fmla="*/ 2213081 w 10753706"/>
              <a:gd name="connsiteY150" fmla="*/ 886302 h 1027260"/>
              <a:gd name="connsiteX151" fmla="*/ 2212307 w 10753706"/>
              <a:gd name="connsiteY151" fmla="*/ 885829 h 1027260"/>
              <a:gd name="connsiteX152" fmla="*/ 2152321 w 10753706"/>
              <a:gd name="connsiteY152" fmla="*/ 894418 h 1027260"/>
              <a:gd name="connsiteX153" fmla="*/ 2140985 w 10753706"/>
              <a:gd name="connsiteY153" fmla="*/ 895968 h 1027260"/>
              <a:gd name="connsiteX154" fmla="*/ 2121210 w 10753706"/>
              <a:gd name="connsiteY154" fmla="*/ 899354 h 1027260"/>
              <a:gd name="connsiteX155" fmla="*/ 2119146 w 10753706"/>
              <a:gd name="connsiteY155" fmla="*/ 899033 h 1027260"/>
              <a:gd name="connsiteX156" fmla="*/ 2105666 w 10753706"/>
              <a:gd name="connsiteY156" fmla="*/ 902240 h 1027260"/>
              <a:gd name="connsiteX157" fmla="*/ 2094924 w 10753706"/>
              <a:gd name="connsiteY157" fmla="*/ 907203 h 1027260"/>
              <a:gd name="connsiteX158" fmla="*/ 1949478 w 10753706"/>
              <a:gd name="connsiteY158" fmla="*/ 913748 h 1027260"/>
              <a:gd name="connsiteX159" fmla="*/ 1749684 w 10753706"/>
              <a:gd name="connsiteY159" fmla="*/ 942223 h 1027260"/>
              <a:gd name="connsiteX160" fmla="*/ 1585576 w 10753706"/>
              <a:gd name="connsiteY160" fmla="*/ 954170 h 1027260"/>
              <a:gd name="connsiteX161" fmla="*/ 1476250 w 10753706"/>
              <a:gd name="connsiteY161" fmla="*/ 950653 h 1027260"/>
              <a:gd name="connsiteX162" fmla="*/ 1433927 w 10753706"/>
              <a:gd name="connsiteY162" fmla="*/ 959926 h 1027260"/>
              <a:gd name="connsiteX163" fmla="*/ 1414893 w 10753706"/>
              <a:gd name="connsiteY163" fmla="*/ 957671 h 1027260"/>
              <a:gd name="connsiteX164" fmla="*/ 1411585 w 10753706"/>
              <a:gd name="connsiteY164" fmla="*/ 957179 h 1027260"/>
              <a:gd name="connsiteX165" fmla="*/ 1398896 w 10753706"/>
              <a:gd name="connsiteY165" fmla="*/ 957460 h 1027260"/>
              <a:gd name="connsiteX166" fmla="*/ 1394632 w 10753706"/>
              <a:gd name="connsiteY166" fmla="*/ 954725 h 1027260"/>
              <a:gd name="connsiteX167" fmla="*/ 1375043 w 10753706"/>
              <a:gd name="connsiteY167" fmla="*/ 953132 h 1027260"/>
              <a:gd name="connsiteX168" fmla="*/ 1351876 w 10753706"/>
              <a:gd name="connsiteY168" fmla="*/ 954436 h 1027260"/>
              <a:gd name="connsiteX169" fmla="*/ 1242676 w 10753706"/>
              <a:gd name="connsiteY169" fmla="*/ 963767 h 1027260"/>
              <a:gd name="connsiteX170" fmla="*/ 1205993 w 10753706"/>
              <a:gd name="connsiteY170" fmla="*/ 974080 h 1027260"/>
              <a:gd name="connsiteX171" fmla="*/ 1052221 w 10753706"/>
              <a:gd name="connsiteY171" fmla="*/ 963954 h 1027260"/>
              <a:gd name="connsiteX172" fmla="*/ 968270 w 10753706"/>
              <a:gd name="connsiteY172" fmla="*/ 964761 h 1027260"/>
              <a:gd name="connsiteX173" fmla="*/ 874493 w 10753706"/>
              <a:gd name="connsiteY173" fmla="*/ 998122 h 1027260"/>
              <a:gd name="connsiteX174" fmla="*/ 814411 w 10753706"/>
              <a:gd name="connsiteY174" fmla="*/ 1007391 h 1027260"/>
              <a:gd name="connsiteX175" fmla="*/ 688604 w 10753706"/>
              <a:gd name="connsiteY175" fmla="*/ 1015631 h 1027260"/>
              <a:gd name="connsiteX176" fmla="*/ 618171 w 10753706"/>
              <a:gd name="connsiteY176" fmla="*/ 1027260 h 1027260"/>
              <a:gd name="connsiteX177" fmla="*/ 570379 w 10753706"/>
              <a:gd name="connsiteY177" fmla="*/ 1023487 h 1027260"/>
              <a:gd name="connsiteX178" fmla="*/ 482519 w 10753706"/>
              <a:gd name="connsiteY178" fmla="*/ 1002108 h 1027260"/>
              <a:gd name="connsiteX179" fmla="*/ 475319 w 10753706"/>
              <a:gd name="connsiteY179" fmla="*/ 1009922 h 1027260"/>
              <a:gd name="connsiteX180" fmla="*/ 431104 w 10753706"/>
              <a:gd name="connsiteY180" fmla="*/ 1009317 h 1027260"/>
              <a:gd name="connsiteX181" fmla="*/ 363782 w 10753706"/>
              <a:gd name="connsiteY181" fmla="*/ 1007585 h 1027260"/>
              <a:gd name="connsiteX182" fmla="*/ 325533 w 10753706"/>
              <a:gd name="connsiteY182" fmla="*/ 1008502 h 1027260"/>
              <a:gd name="connsiteX183" fmla="*/ 220429 w 10753706"/>
              <a:gd name="connsiteY183" fmla="*/ 1008927 h 1027260"/>
              <a:gd name="connsiteX184" fmla="*/ 114676 w 10753706"/>
              <a:gd name="connsiteY184" fmla="*/ 1007765 h 1027260"/>
              <a:gd name="connsiteX185" fmla="*/ 13470 w 10753706"/>
              <a:gd name="connsiteY185" fmla="*/ 998544 h 1027260"/>
              <a:gd name="connsiteX186" fmla="*/ 0 w 10753706"/>
              <a:gd name="connsiteY186" fmla="*/ 997355 h 1027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</a:cxnLst>
            <a:rect l="l" t="t" r="r" b="b"/>
            <a:pathLst>
              <a:path w="10753706" h="1027260">
                <a:moveTo>
                  <a:pt x="0" y="0"/>
                </a:moveTo>
                <a:lnTo>
                  <a:pt x="10753706" y="0"/>
                </a:lnTo>
                <a:lnTo>
                  <a:pt x="10748809" y="2522"/>
                </a:lnTo>
                <a:cubicBezTo>
                  <a:pt x="10744031" y="4644"/>
                  <a:pt x="10737551" y="7204"/>
                  <a:pt x="10725330" y="11977"/>
                </a:cubicBezTo>
                <a:cubicBezTo>
                  <a:pt x="10700888" y="21523"/>
                  <a:pt x="10652058" y="39304"/>
                  <a:pt x="10615423" y="52967"/>
                </a:cubicBezTo>
                <a:cubicBezTo>
                  <a:pt x="10598524" y="49017"/>
                  <a:pt x="10550674" y="61360"/>
                  <a:pt x="10533936" y="53095"/>
                </a:cubicBezTo>
                <a:cubicBezTo>
                  <a:pt x="10519435" y="55674"/>
                  <a:pt x="10480156" y="49393"/>
                  <a:pt x="10466876" y="45180"/>
                </a:cubicBezTo>
                <a:cubicBezTo>
                  <a:pt x="10443145" y="68059"/>
                  <a:pt x="10382269" y="71294"/>
                  <a:pt x="10355090" y="89741"/>
                </a:cubicBezTo>
                <a:cubicBezTo>
                  <a:pt x="10286222" y="95376"/>
                  <a:pt x="10146285" y="63529"/>
                  <a:pt x="10087145" y="66115"/>
                </a:cubicBezTo>
                <a:cubicBezTo>
                  <a:pt x="10067575" y="79584"/>
                  <a:pt x="10043111" y="68921"/>
                  <a:pt x="10015902" y="76178"/>
                </a:cubicBezTo>
                <a:cubicBezTo>
                  <a:pt x="9952302" y="84628"/>
                  <a:pt x="9893286" y="103337"/>
                  <a:pt x="9806005" y="102435"/>
                </a:cubicBezTo>
                <a:cubicBezTo>
                  <a:pt x="9782247" y="141133"/>
                  <a:pt x="9674787" y="151643"/>
                  <a:pt x="9602583" y="179170"/>
                </a:cubicBezTo>
                <a:cubicBezTo>
                  <a:pt x="9557658" y="187584"/>
                  <a:pt x="9478290" y="154235"/>
                  <a:pt x="9469719" y="174721"/>
                </a:cubicBezTo>
                <a:cubicBezTo>
                  <a:pt x="9443779" y="165070"/>
                  <a:pt x="9431317" y="185692"/>
                  <a:pt x="9408692" y="189513"/>
                </a:cubicBezTo>
                <a:cubicBezTo>
                  <a:pt x="9387154" y="183843"/>
                  <a:pt x="9380475" y="191089"/>
                  <a:pt x="9364151" y="194072"/>
                </a:cubicBezTo>
                <a:cubicBezTo>
                  <a:pt x="9354686" y="190222"/>
                  <a:pt x="9340485" y="191782"/>
                  <a:pt x="9337751" y="197579"/>
                </a:cubicBezTo>
                <a:cubicBezTo>
                  <a:pt x="9349566" y="209270"/>
                  <a:pt x="9297468" y="207714"/>
                  <a:pt x="9297166" y="216558"/>
                </a:cubicBezTo>
                <a:cubicBezTo>
                  <a:pt x="9269057" y="220999"/>
                  <a:pt x="9139630" y="221783"/>
                  <a:pt x="9123859" y="237356"/>
                </a:cubicBezTo>
                <a:cubicBezTo>
                  <a:pt x="9068176" y="249209"/>
                  <a:pt x="8975349" y="235349"/>
                  <a:pt x="8950741" y="238020"/>
                </a:cubicBezTo>
                <a:cubicBezTo>
                  <a:pt x="8916265" y="215428"/>
                  <a:pt x="8822808" y="292026"/>
                  <a:pt x="8718236" y="303148"/>
                </a:cubicBezTo>
                <a:cubicBezTo>
                  <a:pt x="8703111" y="302060"/>
                  <a:pt x="8695551" y="302792"/>
                  <a:pt x="8694011" y="308812"/>
                </a:cubicBezTo>
                <a:cubicBezTo>
                  <a:pt x="8661810" y="312764"/>
                  <a:pt x="8637956" y="329628"/>
                  <a:pt x="8611976" y="324819"/>
                </a:cubicBezTo>
                <a:cubicBezTo>
                  <a:pt x="8621849" y="336388"/>
                  <a:pt x="8562809" y="325917"/>
                  <a:pt x="8562074" y="337971"/>
                </a:cubicBezTo>
                <a:cubicBezTo>
                  <a:pt x="8543699" y="343978"/>
                  <a:pt x="8511321" y="356396"/>
                  <a:pt x="8501724" y="360865"/>
                </a:cubicBezTo>
                <a:lnTo>
                  <a:pt x="8504489" y="364790"/>
                </a:lnTo>
                <a:lnTo>
                  <a:pt x="8492774" y="366181"/>
                </a:lnTo>
                <a:lnTo>
                  <a:pt x="8466405" y="368724"/>
                </a:lnTo>
                <a:cubicBezTo>
                  <a:pt x="8455454" y="372229"/>
                  <a:pt x="8440175" y="385805"/>
                  <a:pt x="8427069" y="387211"/>
                </a:cubicBezTo>
                <a:cubicBezTo>
                  <a:pt x="8400442" y="392215"/>
                  <a:pt x="8397079" y="382989"/>
                  <a:pt x="8387766" y="377161"/>
                </a:cubicBezTo>
                <a:cubicBezTo>
                  <a:pt x="8369233" y="378548"/>
                  <a:pt x="8334756" y="390869"/>
                  <a:pt x="8315874" y="395527"/>
                </a:cubicBezTo>
                <a:cubicBezTo>
                  <a:pt x="8306664" y="400500"/>
                  <a:pt x="8272845" y="393679"/>
                  <a:pt x="8274474" y="405112"/>
                </a:cubicBezTo>
                <a:cubicBezTo>
                  <a:pt x="8255483" y="406194"/>
                  <a:pt x="8244963" y="408376"/>
                  <a:pt x="8234664" y="410219"/>
                </a:cubicBezTo>
                <a:lnTo>
                  <a:pt x="8211268" y="416791"/>
                </a:lnTo>
                <a:cubicBezTo>
                  <a:pt x="8204720" y="419941"/>
                  <a:pt x="8197411" y="422004"/>
                  <a:pt x="8188615" y="421755"/>
                </a:cubicBezTo>
                <a:lnTo>
                  <a:pt x="8179981" y="420402"/>
                </a:lnTo>
                <a:lnTo>
                  <a:pt x="8179307" y="422516"/>
                </a:lnTo>
                <a:cubicBezTo>
                  <a:pt x="8179027" y="425797"/>
                  <a:pt x="8175790" y="448341"/>
                  <a:pt x="8147929" y="450302"/>
                </a:cubicBezTo>
                <a:cubicBezTo>
                  <a:pt x="8130300" y="457967"/>
                  <a:pt x="8114933" y="461015"/>
                  <a:pt x="8089136" y="465283"/>
                </a:cubicBezTo>
                <a:cubicBezTo>
                  <a:pt x="8072810" y="465920"/>
                  <a:pt x="8069376" y="451569"/>
                  <a:pt x="8049973" y="454121"/>
                </a:cubicBezTo>
                <a:cubicBezTo>
                  <a:pt x="7974508" y="471465"/>
                  <a:pt x="8006050" y="447139"/>
                  <a:pt x="7965913" y="464415"/>
                </a:cubicBezTo>
                <a:cubicBezTo>
                  <a:pt x="7958234" y="466025"/>
                  <a:pt x="7951405" y="465800"/>
                  <a:pt x="7945093" y="464798"/>
                </a:cubicBezTo>
                <a:lnTo>
                  <a:pt x="7935335" y="462442"/>
                </a:lnTo>
                <a:lnTo>
                  <a:pt x="7904779" y="471429"/>
                </a:lnTo>
                <a:cubicBezTo>
                  <a:pt x="7889387" y="474999"/>
                  <a:pt x="7872867" y="477951"/>
                  <a:pt x="7855604" y="480199"/>
                </a:cubicBezTo>
                <a:cubicBezTo>
                  <a:pt x="7850005" y="476378"/>
                  <a:pt x="7838628" y="483595"/>
                  <a:pt x="7832630" y="485371"/>
                </a:cubicBezTo>
                <a:cubicBezTo>
                  <a:pt x="7831473" y="482645"/>
                  <a:pt x="7816623" y="482661"/>
                  <a:pt x="7812438" y="485391"/>
                </a:cubicBezTo>
                <a:cubicBezTo>
                  <a:pt x="7709470" y="505049"/>
                  <a:pt x="7759426" y="473956"/>
                  <a:pt x="7701399" y="495197"/>
                </a:cubicBezTo>
                <a:cubicBezTo>
                  <a:pt x="7690986" y="496989"/>
                  <a:pt x="7682397" y="496365"/>
                  <a:pt x="7674778" y="494723"/>
                </a:cubicBezTo>
                <a:lnTo>
                  <a:pt x="7660445" y="490194"/>
                </a:lnTo>
                <a:lnTo>
                  <a:pt x="7651781" y="493084"/>
                </a:lnTo>
                <a:cubicBezTo>
                  <a:pt x="7616113" y="496548"/>
                  <a:pt x="7603273" y="491735"/>
                  <a:pt x="7584807" y="499490"/>
                </a:cubicBezTo>
                <a:cubicBezTo>
                  <a:pt x="7549256" y="490212"/>
                  <a:pt x="7563949" y="500167"/>
                  <a:pt x="7541324" y="504184"/>
                </a:cubicBezTo>
                <a:cubicBezTo>
                  <a:pt x="7523851" y="508307"/>
                  <a:pt x="7559546" y="509825"/>
                  <a:pt x="7541756" y="512184"/>
                </a:cubicBezTo>
                <a:cubicBezTo>
                  <a:pt x="7520963" y="510864"/>
                  <a:pt x="7525755" y="520497"/>
                  <a:pt x="7503906" y="518551"/>
                </a:cubicBezTo>
                <a:cubicBezTo>
                  <a:pt x="7505924" y="510774"/>
                  <a:pt x="7464361" y="523683"/>
                  <a:pt x="7460411" y="517415"/>
                </a:cubicBezTo>
                <a:lnTo>
                  <a:pt x="7460116" y="517548"/>
                </a:lnTo>
                <a:cubicBezTo>
                  <a:pt x="7447785" y="530928"/>
                  <a:pt x="7310141" y="550568"/>
                  <a:pt x="7297810" y="563947"/>
                </a:cubicBezTo>
                <a:cubicBezTo>
                  <a:pt x="7221791" y="605698"/>
                  <a:pt x="7039072" y="646008"/>
                  <a:pt x="6946388" y="665244"/>
                </a:cubicBezTo>
                <a:cubicBezTo>
                  <a:pt x="6853704" y="684480"/>
                  <a:pt x="6804875" y="677485"/>
                  <a:pt x="6741704" y="679365"/>
                </a:cubicBezTo>
                <a:lnTo>
                  <a:pt x="6624680" y="677674"/>
                </a:lnTo>
                <a:lnTo>
                  <a:pt x="6605700" y="683566"/>
                </a:lnTo>
                <a:cubicBezTo>
                  <a:pt x="6603309" y="685184"/>
                  <a:pt x="6599550" y="685647"/>
                  <a:pt x="6576922" y="683030"/>
                </a:cubicBezTo>
                <a:cubicBezTo>
                  <a:pt x="6527275" y="698355"/>
                  <a:pt x="6440981" y="702347"/>
                  <a:pt x="6405123" y="721946"/>
                </a:cubicBezTo>
                <a:cubicBezTo>
                  <a:pt x="6407963" y="715467"/>
                  <a:pt x="6383450" y="712913"/>
                  <a:pt x="6368938" y="717341"/>
                </a:cubicBezTo>
                <a:cubicBezTo>
                  <a:pt x="6377914" y="692119"/>
                  <a:pt x="6315316" y="744281"/>
                  <a:pt x="6295102" y="729508"/>
                </a:cubicBezTo>
                <a:cubicBezTo>
                  <a:pt x="6300358" y="744473"/>
                  <a:pt x="6240070" y="776254"/>
                  <a:pt x="6202084" y="767091"/>
                </a:cubicBezTo>
                <a:cubicBezTo>
                  <a:pt x="6152826" y="774744"/>
                  <a:pt x="6122010" y="790367"/>
                  <a:pt x="6067157" y="790339"/>
                </a:cubicBezTo>
                <a:cubicBezTo>
                  <a:pt x="6066310" y="792484"/>
                  <a:pt x="6064283" y="794403"/>
                  <a:pt x="6061443" y="796151"/>
                </a:cubicBezTo>
                <a:lnTo>
                  <a:pt x="6051406" y="800684"/>
                </a:lnTo>
                <a:lnTo>
                  <a:pt x="6049097" y="800636"/>
                </a:lnTo>
                <a:cubicBezTo>
                  <a:pt x="6040408" y="801393"/>
                  <a:pt x="6036299" y="802645"/>
                  <a:pt x="6034222" y="804110"/>
                </a:cubicBezTo>
                <a:lnTo>
                  <a:pt x="6033121" y="806078"/>
                </a:lnTo>
                <a:lnTo>
                  <a:pt x="6023593" y="808842"/>
                </a:lnTo>
                <a:lnTo>
                  <a:pt x="6006639" y="815304"/>
                </a:lnTo>
                <a:lnTo>
                  <a:pt x="6001762" y="815557"/>
                </a:lnTo>
                <a:lnTo>
                  <a:pt x="5973534" y="823815"/>
                </a:lnTo>
                <a:lnTo>
                  <a:pt x="5972336" y="823476"/>
                </a:lnTo>
                <a:cubicBezTo>
                  <a:pt x="5969004" y="822901"/>
                  <a:pt x="5965329" y="822833"/>
                  <a:pt x="5960841" y="823819"/>
                </a:cubicBezTo>
                <a:cubicBezTo>
                  <a:pt x="5955860" y="815655"/>
                  <a:pt x="5953515" y="821882"/>
                  <a:pt x="5940719" y="825514"/>
                </a:cubicBezTo>
                <a:cubicBezTo>
                  <a:pt x="5930130" y="813644"/>
                  <a:pt x="5900943" y="827979"/>
                  <a:pt x="5884298" y="823806"/>
                </a:cubicBezTo>
                <a:cubicBezTo>
                  <a:pt x="5875133" y="826741"/>
                  <a:pt x="5865250" y="829630"/>
                  <a:pt x="5854779" y="832365"/>
                </a:cubicBezTo>
                <a:lnTo>
                  <a:pt x="5848382" y="833844"/>
                </a:lnTo>
                <a:lnTo>
                  <a:pt x="5848066" y="833772"/>
                </a:lnTo>
                <a:cubicBezTo>
                  <a:pt x="5846273" y="833879"/>
                  <a:pt x="5844018" y="834284"/>
                  <a:pt x="5840944" y="835132"/>
                </a:cubicBezTo>
                <a:lnTo>
                  <a:pt x="5836719" y="836539"/>
                </a:lnTo>
                <a:lnTo>
                  <a:pt x="5824311" y="839408"/>
                </a:lnTo>
                <a:lnTo>
                  <a:pt x="5818788" y="839727"/>
                </a:lnTo>
                <a:cubicBezTo>
                  <a:pt x="5797008" y="838594"/>
                  <a:pt x="5786883" y="822081"/>
                  <a:pt x="5763953" y="834282"/>
                </a:cubicBezTo>
                <a:cubicBezTo>
                  <a:pt x="5726813" y="837521"/>
                  <a:pt x="5699446" y="830949"/>
                  <a:pt x="5667748" y="840211"/>
                </a:cubicBezTo>
                <a:cubicBezTo>
                  <a:pt x="5632959" y="843205"/>
                  <a:pt x="5601436" y="842280"/>
                  <a:pt x="5573108" y="847611"/>
                </a:cubicBezTo>
                <a:cubicBezTo>
                  <a:pt x="5560030" y="845832"/>
                  <a:pt x="5549547" y="851598"/>
                  <a:pt x="5539137" y="851033"/>
                </a:cubicBezTo>
                <a:cubicBezTo>
                  <a:pt x="5528728" y="850467"/>
                  <a:pt x="5529256" y="837509"/>
                  <a:pt x="5510651" y="844215"/>
                </a:cubicBezTo>
                <a:cubicBezTo>
                  <a:pt x="5494241" y="833607"/>
                  <a:pt x="5466101" y="839171"/>
                  <a:pt x="5457331" y="839159"/>
                </a:cubicBezTo>
                <a:lnTo>
                  <a:pt x="5410613" y="834358"/>
                </a:lnTo>
                <a:lnTo>
                  <a:pt x="5370040" y="862127"/>
                </a:lnTo>
                <a:cubicBezTo>
                  <a:pt x="5357863" y="856469"/>
                  <a:pt x="5319115" y="868069"/>
                  <a:pt x="5318778" y="855310"/>
                </a:cubicBezTo>
                <a:cubicBezTo>
                  <a:pt x="5303920" y="857760"/>
                  <a:pt x="5296727" y="863736"/>
                  <a:pt x="5298645" y="855171"/>
                </a:cubicBezTo>
                <a:cubicBezTo>
                  <a:pt x="5287819" y="855897"/>
                  <a:pt x="5267444" y="857825"/>
                  <a:pt x="5253828" y="859670"/>
                </a:cubicBezTo>
                <a:lnTo>
                  <a:pt x="5216955" y="866245"/>
                </a:lnTo>
                <a:lnTo>
                  <a:pt x="5214344" y="868102"/>
                </a:lnTo>
                <a:cubicBezTo>
                  <a:pt x="5210778" y="868719"/>
                  <a:pt x="5200859" y="869042"/>
                  <a:pt x="5195561" y="869949"/>
                </a:cubicBezTo>
                <a:lnTo>
                  <a:pt x="5182555" y="873542"/>
                </a:lnTo>
                <a:cubicBezTo>
                  <a:pt x="5178496" y="875023"/>
                  <a:pt x="5175066" y="876746"/>
                  <a:pt x="5172552" y="878801"/>
                </a:cubicBezTo>
                <a:cubicBezTo>
                  <a:pt x="5121406" y="873797"/>
                  <a:pt x="5080096" y="886529"/>
                  <a:pt x="5027993" y="889666"/>
                </a:cubicBezTo>
                <a:cubicBezTo>
                  <a:pt x="4999924" y="877115"/>
                  <a:pt x="4946973" y="919452"/>
                  <a:pt x="4939844" y="934802"/>
                </a:cubicBezTo>
                <a:cubicBezTo>
                  <a:pt x="4895154" y="940701"/>
                  <a:pt x="4844006" y="928240"/>
                  <a:pt x="4792576" y="934820"/>
                </a:cubicBezTo>
                <a:lnTo>
                  <a:pt x="4602423" y="958063"/>
                </a:lnTo>
                <a:cubicBezTo>
                  <a:pt x="4488530" y="967131"/>
                  <a:pt x="4399004" y="969822"/>
                  <a:pt x="4290656" y="969152"/>
                </a:cubicBezTo>
                <a:cubicBezTo>
                  <a:pt x="4182308" y="968482"/>
                  <a:pt x="4046938" y="971167"/>
                  <a:pt x="3952334" y="954043"/>
                </a:cubicBezTo>
                <a:lnTo>
                  <a:pt x="3858560" y="948781"/>
                </a:lnTo>
                <a:lnTo>
                  <a:pt x="3846597" y="948382"/>
                </a:lnTo>
                <a:cubicBezTo>
                  <a:pt x="3807516" y="956616"/>
                  <a:pt x="3767475" y="941640"/>
                  <a:pt x="3736044" y="947759"/>
                </a:cubicBezTo>
                <a:cubicBezTo>
                  <a:pt x="3727323" y="948128"/>
                  <a:pt x="3719828" y="947771"/>
                  <a:pt x="3713136" y="946963"/>
                </a:cubicBezTo>
                <a:lnTo>
                  <a:pt x="3695939" y="943639"/>
                </a:lnTo>
                <a:lnTo>
                  <a:pt x="3694125" y="940567"/>
                </a:lnTo>
                <a:lnTo>
                  <a:pt x="3681925" y="939706"/>
                </a:lnTo>
                <a:lnTo>
                  <a:pt x="3679204" y="938926"/>
                </a:lnTo>
                <a:cubicBezTo>
                  <a:pt x="3668160" y="939028"/>
                  <a:pt x="3634193" y="940875"/>
                  <a:pt x="3615656" y="940320"/>
                </a:cubicBezTo>
                <a:cubicBezTo>
                  <a:pt x="3582626" y="936974"/>
                  <a:pt x="3593904" y="949140"/>
                  <a:pt x="3567983" y="935596"/>
                </a:cubicBezTo>
                <a:cubicBezTo>
                  <a:pt x="3504185" y="939048"/>
                  <a:pt x="3482818" y="922224"/>
                  <a:pt x="3422423" y="932129"/>
                </a:cubicBezTo>
                <a:cubicBezTo>
                  <a:pt x="3369166" y="933413"/>
                  <a:pt x="3329486" y="910108"/>
                  <a:pt x="3310925" y="911072"/>
                </a:cubicBezTo>
                <a:cubicBezTo>
                  <a:pt x="3261363" y="909787"/>
                  <a:pt x="3198415" y="933574"/>
                  <a:pt x="3139421" y="934151"/>
                </a:cubicBezTo>
                <a:cubicBezTo>
                  <a:pt x="3088799" y="931012"/>
                  <a:pt x="3038941" y="938464"/>
                  <a:pt x="2996922" y="927537"/>
                </a:cubicBezTo>
                <a:cubicBezTo>
                  <a:pt x="2992673" y="929234"/>
                  <a:pt x="2987900" y="930498"/>
                  <a:pt x="2982785" y="931453"/>
                </a:cubicBezTo>
                <a:lnTo>
                  <a:pt x="2967478" y="933397"/>
                </a:lnTo>
                <a:lnTo>
                  <a:pt x="2948552" y="932961"/>
                </a:lnTo>
                <a:lnTo>
                  <a:pt x="2944404" y="934452"/>
                </a:lnTo>
                <a:lnTo>
                  <a:pt x="2908608" y="937205"/>
                </a:lnTo>
                <a:lnTo>
                  <a:pt x="2904443" y="936455"/>
                </a:lnTo>
                <a:lnTo>
                  <a:pt x="2868935" y="938022"/>
                </a:lnTo>
                <a:lnTo>
                  <a:pt x="2868586" y="937487"/>
                </a:lnTo>
                <a:cubicBezTo>
                  <a:pt x="2866994" y="936327"/>
                  <a:pt x="2864292" y="935538"/>
                  <a:pt x="2859191" y="935503"/>
                </a:cubicBezTo>
                <a:cubicBezTo>
                  <a:pt x="2869075" y="927418"/>
                  <a:pt x="2856828" y="932364"/>
                  <a:pt x="2840915" y="932977"/>
                </a:cubicBezTo>
                <a:lnTo>
                  <a:pt x="2763509" y="921850"/>
                </a:lnTo>
                <a:lnTo>
                  <a:pt x="2756121" y="921864"/>
                </a:lnTo>
                <a:cubicBezTo>
                  <a:pt x="2756081" y="921822"/>
                  <a:pt x="2756039" y="921781"/>
                  <a:pt x="2755998" y="921739"/>
                </a:cubicBezTo>
                <a:cubicBezTo>
                  <a:pt x="2754445" y="921476"/>
                  <a:pt x="2752036" y="921380"/>
                  <a:pt x="2748255" y="921505"/>
                </a:cubicBezTo>
                <a:lnTo>
                  <a:pt x="2694601" y="915575"/>
                </a:lnTo>
                <a:cubicBezTo>
                  <a:pt x="2671223" y="919874"/>
                  <a:pt x="2666972" y="913376"/>
                  <a:pt x="2635357" y="910976"/>
                </a:cubicBezTo>
                <a:cubicBezTo>
                  <a:pt x="2621906" y="915051"/>
                  <a:pt x="2611315" y="913542"/>
                  <a:pt x="2601047" y="910263"/>
                </a:cubicBezTo>
                <a:cubicBezTo>
                  <a:pt x="2570084" y="912074"/>
                  <a:pt x="2542135" y="907435"/>
                  <a:pt x="2507482" y="906211"/>
                </a:cubicBezTo>
                <a:cubicBezTo>
                  <a:pt x="2469706" y="911437"/>
                  <a:pt x="2450920" y="901812"/>
                  <a:pt x="2413884" y="900545"/>
                </a:cubicBezTo>
                <a:cubicBezTo>
                  <a:pt x="2381338" y="909664"/>
                  <a:pt x="2387753" y="892438"/>
                  <a:pt x="2368912" y="888755"/>
                </a:cubicBezTo>
                <a:lnTo>
                  <a:pt x="2349490" y="889719"/>
                </a:lnTo>
                <a:lnTo>
                  <a:pt x="2344290" y="890584"/>
                </a:lnTo>
                <a:cubicBezTo>
                  <a:pt x="2340673" y="891041"/>
                  <a:pt x="2338228" y="891167"/>
                  <a:pt x="2336488" y="891058"/>
                </a:cubicBezTo>
                <a:lnTo>
                  <a:pt x="2329015" y="891627"/>
                </a:lnTo>
                <a:cubicBezTo>
                  <a:pt x="2316843" y="893039"/>
                  <a:pt x="2305064" y="894669"/>
                  <a:pt x="2293898" y="896431"/>
                </a:cubicBezTo>
                <a:cubicBezTo>
                  <a:pt x="2282637" y="890404"/>
                  <a:pt x="2242346" y="900851"/>
                  <a:pt x="2243927" y="888076"/>
                </a:cubicBezTo>
                <a:cubicBezTo>
                  <a:pt x="2228778" y="890081"/>
                  <a:pt x="2220725" y="895845"/>
                  <a:pt x="2223920" y="887331"/>
                </a:cubicBezTo>
                <a:cubicBezTo>
                  <a:pt x="2218877" y="887756"/>
                  <a:pt x="2215583" y="887254"/>
                  <a:pt x="2213081" y="886302"/>
                </a:cubicBezTo>
                <a:lnTo>
                  <a:pt x="2212307" y="885829"/>
                </a:lnTo>
                <a:lnTo>
                  <a:pt x="2152321" y="894418"/>
                </a:lnTo>
                <a:lnTo>
                  <a:pt x="2140985" y="895968"/>
                </a:lnTo>
                <a:lnTo>
                  <a:pt x="2121210" y="899354"/>
                </a:lnTo>
                <a:lnTo>
                  <a:pt x="2119146" y="899033"/>
                </a:lnTo>
                <a:lnTo>
                  <a:pt x="2105666" y="902240"/>
                </a:lnTo>
                <a:cubicBezTo>
                  <a:pt x="2101407" y="903601"/>
                  <a:pt x="2097735" y="905221"/>
                  <a:pt x="2094924" y="907203"/>
                </a:cubicBezTo>
                <a:cubicBezTo>
                  <a:pt x="2044793" y="900664"/>
                  <a:pt x="2001785" y="912168"/>
                  <a:pt x="1949478" y="913748"/>
                </a:cubicBezTo>
                <a:cubicBezTo>
                  <a:pt x="1891937" y="919585"/>
                  <a:pt x="1810334" y="935486"/>
                  <a:pt x="1749684" y="942223"/>
                </a:cubicBezTo>
                <a:lnTo>
                  <a:pt x="1585576" y="954170"/>
                </a:lnTo>
                <a:cubicBezTo>
                  <a:pt x="1549165" y="943719"/>
                  <a:pt x="1511425" y="950847"/>
                  <a:pt x="1476250" y="950653"/>
                </a:cubicBezTo>
                <a:cubicBezTo>
                  <a:pt x="1488515" y="961596"/>
                  <a:pt x="1432660" y="946795"/>
                  <a:pt x="1433927" y="959926"/>
                </a:cubicBezTo>
                <a:cubicBezTo>
                  <a:pt x="1427485" y="959475"/>
                  <a:pt x="1421205" y="958623"/>
                  <a:pt x="1414893" y="957671"/>
                </a:cubicBezTo>
                <a:lnTo>
                  <a:pt x="1411585" y="957179"/>
                </a:lnTo>
                <a:lnTo>
                  <a:pt x="1398896" y="957460"/>
                </a:lnTo>
                <a:lnTo>
                  <a:pt x="1394632" y="954725"/>
                </a:lnTo>
                <a:lnTo>
                  <a:pt x="1375043" y="953132"/>
                </a:lnTo>
                <a:cubicBezTo>
                  <a:pt x="1367813" y="952970"/>
                  <a:pt x="1360155" y="953305"/>
                  <a:pt x="1351876" y="954436"/>
                </a:cubicBezTo>
                <a:cubicBezTo>
                  <a:pt x="1325912" y="963028"/>
                  <a:pt x="1274459" y="952492"/>
                  <a:pt x="1242676" y="963767"/>
                </a:cubicBezTo>
                <a:cubicBezTo>
                  <a:pt x="1230276" y="966918"/>
                  <a:pt x="1216715" y="977098"/>
                  <a:pt x="1205993" y="974080"/>
                </a:cubicBezTo>
                <a:cubicBezTo>
                  <a:pt x="1174251" y="974112"/>
                  <a:pt x="1086982" y="964420"/>
                  <a:pt x="1052221" y="963954"/>
                </a:cubicBezTo>
                <a:cubicBezTo>
                  <a:pt x="1038515" y="970622"/>
                  <a:pt x="1009522" y="962342"/>
                  <a:pt x="968270" y="964761"/>
                </a:cubicBezTo>
                <a:cubicBezTo>
                  <a:pt x="943437" y="973698"/>
                  <a:pt x="900136" y="991017"/>
                  <a:pt x="874493" y="998122"/>
                </a:cubicBezTo>
                <a:cubicBezTo>
                  <a:pt x="848849" y="1005226"/>
                  <a:pt x="853424" y="1009427"/>
                  <a:pt x="814411" y="1007391"/>
                </a:cubicBezTo>
                <a:cubicBezTo>
                  <a:pt x="765926" y="1022821"/>
                  <a:pt x="732885" y="1009859"/>
                  <a:pt x="688604" y="1015631"/>
                </a:cubicBezTo>
                <a:cubicBezTo>
                  <a:pt x="638045" y="1020877"/>
                  <a:pt x="677999" y="1011556"/>
                  <a:pt x="618171" y="1027260"/>
                </a:cubicBezTo>
                <a:cubicBezTo>
                  <a:pt x="609680" y="1023165"/>
                  <a:pt x="583253" y="1020277"/>
                  <a:pt x="570379" y="1023487"/>
                </a:cubicBezTo>
                <a:cubicBezTo>
                  <a:pt x="543992" y="1022523"/>
                  <a:pt x="505183" y="1001686"/>
                  <a:pt x="482519" y="1002108"/>
                </a:cubicBezTo>
                <a:cubicBezTo>
                  <a:pt x="464011" y="1002285"/>
                  <a:pt x="495211" y="1007995"/>
                  <a:pt x="475319" y="1009922"/>
                </a:cubicBezTo>
                <a:cubicBezTo>
                  <a:pt x="450818" y="1011135"/>
                  <a:pt x="454804" y="1022539"/>
                  <a:pt x="431104" y="1009317"/>
                </a:cubicBezTo>
                <a:cubicBezTo>
                  <a:pt x="406857" y="1014651"/>
                  <a:pt x="399686" y="1008456"/>
                  <a:pt x="363782" y="1007585"/>
                </a:cubicBezTo>
                <a:cubicBezTo>
                  <a:pt x="350440" y="1012231"/>
                  <a:pt x="338145" y="1011245"/>
                  <a:pt x="325533" y="1008502"/>
                </a:cubicBezTo>
                <a:cubicBezTo>
                  <a:pt x="291944" y="1011745"/>
                  <a:pt x="259251" y="1008497"/>
                  <a:pt x="220429" y="1008927"/>
                </a:cubicBezTo>
                <a:cubicBezTo>
                  <a:pt x="180594" y="1015852"/>
                  <a:pt x="156150" y="1007265"/>
                  <a:pt x="114676" y="1007765"/>
                </a:cubicBezTo>
                <a:cubicBezTo>
                  <a:pt x="85718" y="1006195"/>
                  <a:pt x="43316" y="1001491"/>
                  <a:pt x="13470" y="998544"/>
                </a:cubicBezTo>
                <a:lnTo>
                  <a:pt x="0" y="997355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823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344151-01B3-5416-815F-779B909087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71195"/>
          </a:xfrm>
        </p:spPr>
        <p:txBody>
          <a:bodyPr>
            <a:normAutofit fontScale="90000"/>
          </a:bodyPr>
          <a:lstStyle/>
          <a:p>
            <a:r>
              <a:rPr lang="ko-KR" altLang="en-US" dirty="0">
                <a:ea typeface="맑은 고딕"/>
              </a:rPr>
              <a:t>에이지 오프 엠파이어</a:t>
            </a:r>
            <a:endParaRPr lang="ko-KR" altLang="en-US" dirty="0"/>
          </a:p>
        </p:txBody>
      </p:sp>
      <p:pic>
        <p:nvPicPr>
          <p:cNvPr id="4" name="온라인 미디어 3" title="Babylon vs 7 Hardest Computers. Random Map. Age of Empires. Rise of Rome.">
            <a:hlinkClick r:id="" action="ppaction://media"/>
            <a:extLst>
              <a:ext uri="{FF2B5EF4-FFF2-40B4-BE49-F238E27FC236}">
                <a16:creationId xmlns:a16="http://schemas.microsoft.com/office/drawing/2014/main" id="{78FBBB91-3E92-5126-A448-CC5630FC9A8B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085964" y="1036320"/>
            <a:ext cx="10020072" cy="5661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790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DA718D0-4865-4629-8134-44F68D41D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5167ED7-6315-43AB-B1B6-C326D5FD8F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2340441" y="2666183"/>
            <a:ext cx="5860051" cy="527712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F4D8839-FB03-487D-ACC8-8BFEDD4FEB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EF75023-9A3B-42FC-B704-61A8F7BEF4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CBC4F608-B4B8-48C3-9572-C0F061B1C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922919"/>
            <a:ext cx="11111729" cy="546125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F4D6496-30D3-9B8A-A200-131BF20FB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2963" y="1238080"/>
            <a:ext cx="9849751" cy="1349671"/>
          </a:xfrm>
        </p:spPr>
        <p:txBody>
          <a:bodyPr anchor="b">
            <a:normAutofit/>
          </a:bodyPr>
          <a:lstStyle/>
          <a:p>
            <a:r>
              <a:rPr lang="en-US" altLang="ko-KR" sz="5400"/>
              <a:t>RTS</a:t>
            </a:r>
            <a:r>
              <a:rPr lang="ko-KR" altLang="en-US" sz="5400"/>
              <a:t>와 </a:t>
            </a:r>
            <a:r>
              <a:rPr lang="en-US" altLang="ko-KR" sz="5400"/>
              <a:t>FPS </a:t>
            </a:r>
            <a:r>
              <a:rPr lang="ko-KR" altLang="en-US" sz="5400"/>
              <a:t>차이점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22A1B53-5441-9313-7CD0-AEAABCA949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9304" y="2902913"/>
            <a:ext cx="9849751" cy="3032168"/>
          </a:xfrm>
        </p:spPr>
        <p:txBody>
          <a:bodyPr anchor="ctr">
            <a:normAutofit/>
          </a:bodyPr>
          <a:lstStyle/>
          <a:p>
            <a:r>
              <a:rPr lang="ko-KR" altLang="en-US" sz="2000" dirty="0">
                <a:ea typeface="맑은 고딕"/>
              </a:rPr>
              <a:t>플레이어의 가시권에 포함되는 유닛의 개수 차이</a:t>
            </a:r>
            <a:endParaRPr lang="en-US" altLang="ko-KR" sz="2000" dirty="0">
              <a:ea typeface="맑은 고딕"/>
            </a:endParaRPr>
          </a:p>
          <a:p>
            <a:pPr lvl="1"/>
            <a:r>
              <a:rPr lang="en-US" altLang="ko-KR" sz="2000" dirty="0">
                <a:ea typeface="맑은 고딕"/>
              </a:rPr>
              <a:t>RTS: </a:t>
            </a:r>
            <a:r>
              <a:rPr lang="ko-KR" altLang="en-US" sz="2000" dirty="0">
                <a:ea typeface="맑은 고딕"/>
              </a:rPr>
              <a:t>많음</a:t>
            </a:r>
            <a:endParaRPr lang="en-US" altLang="ko-KR" sz="2000" dirty="0">
              <a:ea typeface="맑은 고딕"/>
            </a:endParaRPr>
          </a:p>
          <a:p>
            <a:pPr lvl="1"/>
            <a:r>
              <a:rPr lang="en-US" altLang="ko-KR" sz="2000" dirty="0">
                <a:ea typeface="맑은 고딕"/>
              </a:rPr>
              <a:t>FPS: </a:t>
            </a:r>
            <a:r>
              <a:rPr lang="ko-KR" altLang="en-US" sz="2000" dirty="0">
                <a:ea typeface="맑은 고딕"/>
              </a:rPr>
              <a:t>상대적으로 적음 </a:t>
            </a:r>
            <a:r>
              <a:rPr lang="en-US" altLang="ko-KR" sz="2000" dirty="0">
                <a:ea typeface="맑은 고딕"/>
              </a:rPr>
              <a:t>(</a:t>
            </a:r>
            <a:r>
              <a:rPr lang="ko-KR" altLang="en-US" sz="2000" dirty="0" err="1">
                <a:ea typeface="맑은 고딕"/>
              </a:rPr>
              <a:t>트라이브스의</a:t>
            </a:r>
            <a:r>
              <a:rPr lang="ko-KR" altLang="en-US" sz="2000" dirty="0">
                <a:ea typeface="맑은 고딕"/>
              </a:rPr>
              <a:t> 경우 </a:t>
            </a:r>
            <a:r>
              <a:rPr lang="en-US" altLang="ko-KR" sz="2000" dirty="0">
                <a:ea typeface="맑은 고딕"/>
              </a:rPr>
              <a:t>128</a:t>
            </a:r>
            <a:r>
              <a:rPr lang="ko-KR" altLang="en-US" sz="2000" dirty="0">
                <a:ea typeface="맑은 고딕"/>
              </a:rPr>
              <a:t>명 플레이 시</a:t>
            </a:r>
            <a:r>
              <a:rPr lang="en-US" altLang="ko-KR" sz="2000" dirty="0">
                <a:ea typeface="맑은 고딕"/>
              </a:rPr>
              <a:t>, </a:t>
            </a:r>
            <a:r>
              <a:rPr lang="ko-KR" altLang="en-US" sz="2000" dirty="0">
                <a:ea typeface="맑은 고딕"/>
              </a:rPr>
              <a:t>최대 고스트 </a:t>
            </a:r>
            <a:r>
              <a:rPr lang="ko-KR" altLang="en-US" sz="2000" dirty="0" err="1">
                <a:ea typeface="맑은 고딕"/>
              </a:rPr>
              <a:t>메니저가</a:t>
            </a:r>
            <a:r>
              <a:rPr lang="ko-KR" altLang="en-US" sz="2000" dirty="0">
                <a:ea typeface="맑은 고딕"/>
              </a:rPr>
              <a:t> 한번에 처리할 고스트 숫자는 </a:t>
            </a:r>
            <a:r>
              <a:rPr lang="en-US" altLang="ko-KR" sz="2000" dirty="0">
                <a:ea typeface="맑은 고딕"/>
              </a:rPr>
              <a:t>30</a:t>
            </a:r>
            <a:r>
              <a:rPr lang="ko-KR" altLang="en-US" sz="2000" dirty="0">
                <a:ea typeface="맑은 고딕"/>
              </a:rPr>
              <a:t>건 정도</a:t>
            </a:r>
            <a:endParaRPr lang="en-US" altLang="ko-KR" sz="2000" dirty="0">
              <a:ea typeface="맑은 고딕"/>
            </a:endParaRPr>
          </a:p>
          <a:p>
            <a:r>
              <a:rPr lang="ko-KR" altLang="en-US" sz="2000" dirty="0">
                <a:ea typeface="맑은 고딕"/>
              </a:rPr>
              <a:t>문제점</a:t>
            </a:r>
            <a:r>
              <a:rPr lang="en-US" altLang="ko-KR" sz="2000" dirty="0">
                <a:ea typeface="맑은 고딕"/>
              </a:rPr>
              <a:t>: </a:t>
            </a:r>
            <a:r>
              <a:rPr lang="ko-KR" altLang="en-US" sz="2000" dirty="0">
                <a:ea typeface="맑은 고딕"/>
              </a:rPr>
              <a:t>에이지 오브 엠파이어 </a:t>
            </a:r>
            <a:r>
              <a:rPr lang="en-US" altLang="ko-KR" sz="2000" dirty="0">
                <a:ea typeface="맑은 고딕"/>
              </a:rPr>
              <a:t>8</a:t>
            </a:r>
            <a:r>
              <a:rPr lang="ko-KR" altLang="en-US" sz="2000" dirty="0">
                <a:ea typeface="맑은 고딕"/>
              </a:rPr>
              <a:t>명 동시 플레이 가정</a:t>
            </a:r>
            <a:endParaRPr lang="en-US" altLang="ko-KR" sz="2000" dirty="0">
              <a:ea typeface="맑은 고딕"/>
            </a:endParaRPr>
          </a:p>
          <a:p>
            <a:pPr lvl="1"/>
            <a:r>
              <a:rPr lang="ko-KR" altLang="en-US" sz="2000" dirty="0">
                <a:ea typeface="맑은 고딕"/>
              </a:rPr>
              <a:t>플레이어마다 초기 </a:t>
            </a:r>
            <a:r>
              <a:rPr lang="en-US" altLang="ko-KR" sz="2000" dirty="0">
                <a:ea typeface="맑은 고딕"/>
              </a:rPr>
              <a:t>50</a:t>
            </a:r>
            <a:r>
              <a:rPr lang="ko-KR" altLang="en-US" sz="2000" dirty="0">
                <a:ea typeface="맑은 고딕"/>
              </a:rPr>
              <a:t>유닛 생성가능,</a:t>
            </a:r>
            <a:r>
              <a:rPr lang="en-US" altLang="ko-KR" sz="2000" dirty="0">
                <a:ea typeface="맑은 고딕"/>
                <a:sym typeface="Wingdings" panose="05000000000000000000" pitchFamily="2" charset="2"/>
              </a:rPr>
              <a:t> </a:t>
            </a:r>
            <a:r>
              <a:rPr lang="ko-KR" altLang="en-US" sz="2000" dirty="0">
                <a:ea typeface="맑은 고딕"/>
                <a:sym typeface="Wingdings" panose="05000000000000000000" pitchFamily="2" charset="2"/>
              </a:rPr>
              <a:t>후반에는 최대 </a:t>
            </a:r>
            <a:r>
              <a:rPr lang="en-US" altLang="ko-KR" sz="2000" dirty="0">
                <a:ea typeface="맑은 고딕"/>
                <a:sym typeface="Wingdings" panose="05000000000000000000" pitchFamily="2" charset="2"/>
              </a:rPr>
              <a:t>200</a:t>
            </a:r>
            <a:r>
              <a:rPr lang="ko-KR" altLang="en-US" sz="2000" dirty="0">
                <a:ea typeface="맑은 고딕"/>
                <a:sym typeface="Wingdings" panose="05000000000000000000" pitchFamily="2" charset="2"/>
              </a:rPr>
              <a:t>유닛 생산</a:t>
            </a:r>
            <a:endParaRPr lang="en-US" altLang="ko-KR" sz="2000" dirty="0">
              <a:ea typeface="맑은 고딕"/>
              <a:sym typeface="Wingdings" panose="05000000000000000000" pitchFamily="2" charset="2"/>
            </a:endParaRPr>
          </a:p>
          <a:p>
            <a:pPr lvl="1"/>
            <a:r>
              <a:rPr lang="ko-KR" altLang="en-US" sz="2000" dirty="0">
                <a:ea typeface="맑은 고딕"/>
                <a:sym typeface="Wingdings" panose="05000000000000000000" pitchFamily="2" charset="2"/>
              </a:rPr>
              <a:t>최악의 경우 </a:t>
            </a:r>
            <a:r>
              <a:rPr lang="en-US" altLang="ko-KR" sz="2000" dirty="0">
                <a:ea typeface="맑은 고딕"/>
                <a:sym typeface="Wingdings" panose="05000000000000000000" pitchFamily="2" charset="2"/>
              </a:rPr>
              <a:t>8</a:t>
            </a:r>
            <a:r>
              <a:rPr lang="ko-KR" altLang="en-US" sz="2000" dirty="0">
                <a:ea typeface="맑은 고딕"/>
                <a:sym typeface="Wingdings" panose="05000000000000000000" pitchFamily="2" charset="2"/>
              </a:rPr>
              <a:t>명의 플레이어가 한 곳에서 그간 쌓아둔 유닛을 총동원 해서 전쟁을 한다면 </a:t>
            </a:r>
            <a:r>
              <a:rPr lang="en-US" altLang="ko-KR" sz="2000" dirty="0">
                <a:ea typeface="맑은 고딕"/>
                <a:sym typeface="Wingdings" panose="05000000000000000000" pitchFamily="2" charset="2"/>
              </a:rPr>
              <a:t>200</a:t>
            </a:r>
            <a:r>
              <a:rPr lang="ko-KR" altLang="en-US" sz="2000" dirty="0">
                <a:ea typeface="맑은 고딕"/>
                <a:sym typeface="Wingdings" panose="05000000000000000000" pitchFamily="2" charset="2"/>
              </a:rPr>
              <a:t>유닛</a:t>
            </a:r>
            <a:r>
              <a:rPr lang="en-US" altLang="ko-KR" sz="2000" dirty="0">
                <a:ea typeface="맑은 고딕"/>
                <a:sym typeface="Wingdings" panose="05000000000000000000" pitchFamily="2" charset="2"/>
              </a:rPr>
              <a:t> x 8</a:t>
            </a:r>
            <a:r>
              <a:rPr lang="ko-KR" altLang="en-US" sz="2000" dirty="0">
                <a:ea typeface="맑은 고딕"/>
                <a:sym typeface="Wingdings" panose="05000000000000000000" pitchFamily="2" charset="2"/>
              </a:rPr>
              <a:t>명 </a:t>
            </a:r>
            <a:r>
              <a:rPr lang="en-US" altLang="ko-KR" sz="2000" dirty="0">
                <a:ea typeface="맑은 고딕"/>
                <a:sym typeface="Wingdings" panose="05000000000000000000" pitchFamily="2" charset="2"/>
              </a:rPr>
              <a:t>= 1600</a:t>
            </a:r>
            <a:r>
              <a:rPr lang="ko-KR" altLang="en-US" sz="2000" dirty="0">
                <a:ea typeface="맑은 고딕"/>
                <a:sym typeface="Wingdings" panose="05000000000000000000" pitchFamily="2" charset="2"/>
              </a:rPr>
              <a:t>유닛</a:t>
            </a:r>
            <a:endParaRPr lang="en-US" altLang="ko-KR" sz="2000" dirty="0">
              <a:ea typeface="맑은 고딕"/>
              <a:sym typeface="Wingdings" panose="05000000000000000000" pitchFamily="2" charset="2"/>
            </a:endParaRPr>
          </a:p>
          <a:p>
            <a:pPr lvl="1"/>
            <a:endParaRPr lang="ko-KR" altLang="en-US" sz="2000"/>
          </a:p>
        </p:txBody>
      </p:sp>
    </p:spTree>
    <p:extLst>
      <p:ext uri="{BB962C8B-B14F-4D97-AF65-F5344CB8AC3E}">
        <p14:creationId xmlns:p14="http://schemas.microsoft.com/office/powerpoint/2010/main" val="292942663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4DA718D0-4865-4629-8134-44F68D41D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5167ED7-6315-43AB-B1B6-C326D5FD8F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2340441" y="2666183"/>
            <a:ext cx="5860051" cy="527712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EF4D8839-FB03-487D-ACC8-8BFEDD4FEB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0EF75023-9A3B-42FC-B704-61A8F7BEF4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CBC4F608-B4B8-48C3-9572-C0F061B1C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922919"/>
            <a:ext cx="11111729" cy="546125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2B7F201-461D-85B4-DDE2-C0AC516CE6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2963" y="1238080"/>
            <a:ext cx="9849751" cy="1349671"/>
          </a:xfrm>
        </p:spPr>
        <p:txBody>
          <a:bodyPr anchor="b">
            <a:normAutofit/>
          </a:bodyPr>
          <a:lstStyle/>
          <a:p>
            <a:r>
              <a:rPr lang="ko-KR" altLang="en-US" sz="5400"/>
              <a:t>많은 유닛 동기화 해결책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9F1CE6F-169F-894E-ED56-87300F2E62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9304" y="2902913"/>
            <a:ext cx="9849751" cy="3032168"/>
          </a:xfrm>
        </p:spPr>
        <p:txBody>
          <a:bodyPr anchor="ctr">
            <a:normAutofit/>
          </a:bodyPr>
          <a:lstStyle/>
          <a:p>
            <a:r>
              <a:rPr lang="ko-KR" altLang="en-US" sz="2000" dirty="0">
                <a:ea typeface="맑은 고딕"/>
              </a:rPr>
              <a:t>유닛별 동기화 대신</a:t>
            </a:r>
            <a:r>
              <a:rPr lang="en-US" altLang="ko-KR" sz="2000" dirty="0">
                <a:ea typeface="맑은 고딕"/>
              </a:rPr>
              <a:t>, </a:t>
            </a:r>
            <a:r>
              <a:rPr lang="ko-KR" altLang="en-US" sz="2000" b="1" dirty="0">
                <a:ea typeface="맑은 고딕"/>
              </a:rPr>
              <a:t>플레이어가 입력한 명령을 동기화</a:t>
            </a:r>
          </a:p>
          <a:p>
            <a:pPr lvl="1"/>
            <a:r>
              <a:rPr lang="ko-KR" altLang="en-US" sz="2000" dirty="0">
                <a:ea typeface="맑은 고딕"/>
              </a:rPr>
              <a:t>플레이어는 최대 초당 몇 회 정도의 명령만 생성</a:t>
            </a:r>
            <a:r>
              <a:rPr lang="en-US" altLang="ko-KR" sz="2000" dirty="0">
                <a:ea typeface="맑은 고딕"/>
              </a:rPr>
              <a:t> </a:t>
            </a:r>
            <a:r>
              <a:rPr lang="ko-KR" altLang="en-US" sz="2000" dirty="0">
                <a:ea typeface="맑은 고딕"/>
              </a:rPr>
              <a:t>및</a:t>
            </a:r>
            <a:r>
              <a:rPr lang="en-US" altLang="ko-KR" sz="2000" dirty="0">
                <a:ea typeface="맑은 고딕"/>
              </a:rPr>
              <a:t> </a:t>
            </a:r>
            <a:r>
              <a:rPr lang="ko-KR" altLang="en-US" sz="2000" dirty="0">
                <a:ea typeface="맑은 고딕"/>
              </a:rPr>
              <a:t>전송 충분함</a:t>
            </a:r>
            <a:endParaRPr lang="en-US" altLang="ko-KR" sz="2000" dirty="0">
              <a:ea typeface="맑은 고딕"/>
            </a:endParaRPr>
          </a:p>
          <a:p>
            <a:pPr lvl="1"/>
            <a:r>
              <a:rPr lang="ko-KR" altLang="en-US" sz="2000" dirty="0">
                <a:ea typeface="맑은 고딕"/>
              </a:rPr>
              <a:t>수 백 유닛의 정보를 보내는 것보다는 대역폭 관리가 훨씬 수월해 짐</a:t>
            </a:r>
            <a:endParaRPr lang="en-US" altLang="ko-KR" sz="2000" dirty="0">
              <a:ea typeface="맑은 고딕"/>
            </a:endParaRPr>
          </a:p>
          <a:p>
            <a:pPr lvl="1"/>
            <a:r>
              <a:rPr lang="ko-KR" altLang="en-US" sz="2000" dirty="0">
                <a:ea typeface="맑은 고딕"/>
              </a:rPr>
              <a:t>모든 플레이어의 게임 인스턴스는 </a:t>
            </a:r>
            <a:r>
              <a:rPr lang="ko-KR" altLang="en-US" sz="2000" b="1" dirty="0">
                <a:ea typeface="맑은 고딕"/>
              </a:rPr>
              <a:t>전송된 명령에 기반하여  시뮬레이션 진행</a:t>
            </a:r>
            <a:endParaRPr lang="en-US" altLang="ko-KR" sz="2000" b="1">
              <a:ea typeface="맑은 고딕"/>
            </a:endParaRPr>
          </a:p>
          <a:p>
            <a:pPr lvl="1"/>
            <a:r>
              <a:rPr lang="ko-KR" altLang="en-US" sz="2000" dirty="0">
                <a:ea typeface="맑은 고딕"/>
              </a:rPr>
              <a:t>플레이어 마다 독자적으로 시뮬레이션이 진행되기 때문에 각 인스턴스를 다른 인스턴스와 정확히 동기화 할 수 있는지가 극도로 중요해짐</a:t>
            </a:r>
            <a:endParaRPr lang="en-US" altLang="ko-KR" sz="2000" dirty="0">
              <a:ea typeface="맑은 고딕"/>
            </a:endParaRPr>
          </a:p>
          <a:p>
            <a:pPr lvl="1"/>
            <a:r>
              <a:rPr lang="ko-KR" altLang="en-US" sz="2000" dirty="0">
                <a:ea typeface="맑은 고딕"/>
              </a:rPr>
              <a:t>결정론적 </a:t>
            </a:r>
            <a:r>
              <a:rPr lang="ko-KR" altLang="en-US" sz="2000" dirty="0" err="1">
                <a:ea typeface="맑은 고딕"/>
              </a:rPr>
              <a:t>락스텝</a:t>
            </a:r>
            <a:r>
              <a:rPr lang="ko-KR" altLang="en-US" sz="2000" dirty="0">
                <a:ea typeface="맑은 고딕"/>
              </a:rPr>
              <a:t> 모델을 구현함에 있어 가장 어려운 과제</a:t>
            </a:r>
            <a:r>
              <a:rPr lang="en-US" altLang="ko-KR" sz="2000" dirty="0">
                <a:ea typeface="맑은 고딕"/>
              </a:rPr>
              <a:t>!</a:t>
            </a:r>
            <a:endParaRPr lang="ko-KR" altLang="en-US" sz="2000" dirty="0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70006659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DBF61EA3-B236-439E-9C0B-340980D56B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3B5B987-66F6-044C-2530-5AB6B3189C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638" y="386930"/>
            <a:ext cx="9236700" cy="1188950"/>
          </a:xfrm>
        </p:spPr>
        <p:txBody>
          <a:bodyPr anchor="b">
            <a:normAutofit/>
          </a:bodyPr>
          <a:lstStyle/>
          <a:p>
            <a:r>
              <a:rPr lang="ko-KR" altLang="en-US" sz="5400"/>
              <a:t>결정론적 락스텝 모델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8FAF094-D087-493F-8DF9-A486C2D6BB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1998368"/>
            <a:ext cx="11695083" cy="782176"/>
            <a:chOff x="-2" y="1998368"/>
            <a:chExt cx="11695083" cy="782176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8D7C88D8-5509-4514-925A-9CE148E5C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7275593D-F75E-4426-AE3E-2CDEFD228D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-2" y="1998845"/>
              <a:ext cx="11454595" cy="7816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14784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DB08B09-86B5-76FE-7E13-B11E7A0398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660" y="2599509"/>
            <a:ext cx="10143668" cy="3435531"/>
          </a:xfrm>
        </p:spPr>
        <p:txBody>
          <a:bodyPr anchor="ctr">
            <a:normAutofit/>
          </a:bodyPr>
          <a:lstStyle/>
          <a:p>
            <a:r>
              <a:rPr lang="ko-KR" altLang="en-US" sz="2400"/>
              <a:t>결정론적 락스텝 모델은 매우 정확한 동기화를 요구하지만</a:t>
            </a:r>
            <a:r>
              <a:rPr lang="en-US" altLang="ko-KR" sz="2400"/>
              <a:t>, </a:t>
            </a:r>
            <a:r>
              <a:rPr lang="ko-KR" altLang="en-US" sz="2400"/>
              <a:t>네트워크 상태</a:t>
            </a:r>
            <a:r>
              <a:rPr lang="en-US" altLang="ko-KR" sz="2400"/>
              <a:t>, </a:t>
            </a:r>
            <a:r>
              <a:rPr lang="ko-KR" altLang="en-US" sz="2400"/>
              <a:t>하드웨어 성능</a:t>
            </a:r>
            <a:r>
              <a:rPr lang="en-US" altLang="ko-KR" sz="2400"/>
              <a:t>, </a:t>
            </a:r>
            <a:r>
              <a:rPr lang="ko-KR" altLang="en-US" sz="2400"/>
              <a:t>소프트웨어 버그 등 다양한 요인에 의해 동기화 문제를 겪을 수 있음</a:t>
            </a:r>
            <a:r>
              <a:rPr lang="en-US" altLang="ko-KR" sz="2400"/>
              <a:t>. </a:t>
            </a:r>
            <a:r>
              <a:rPr lang="ko-KR" altLang="en-US" sz="2400"/>
              <a:t>이를 방지하기 위해 게임에서는 종종 </a:t>
            </a:r>
            <a:r>
              <a:rPr lang="en-US" altLang="ko-KR" sz="2400"/>
              <a:t>'</a:t>
            </a:r>
            <a:r>
              <a:rPr lang="ko-KR" altLang="en-US" sz="2400"/>
              <a:t>명령 큐</a:t>
            </a:r>
            <a:r>
              <a:rPr lang="en-US" altLang="ko-KR" sz="2400"/>
              <a:t>'</a:t>
            </a:r>
            <a:r>
              <a:rPr lang="ko-KR" altLang="en-US" sz="2400"/>
              <a:t>나 </a:t>
            </a:r>
            <a:r>
              <a:rPr lang="en-US" altLang="ko-KR" sz="2400"/>
              <a:t>'</a:t>
            </a:r>
            <a:r>
              <a:rPr lang="ko-KR" altLang="en-US" sz="2400"/>
              <a:t>상태 검증</a:t>
            </a:r>
            <a:r>
              <a:rPr lang="en-US" altLang="ko-KR" sz="2400"/>
              <a:t>' </a:t>
            </a:r>
            <a:r>
              <a:rPr lang="ko-KR" altLang="en-US" sz="2400"/>
              <a:t>등의 방법을 사용하여 동기화를 유지하려고 시도</a:t>
            </a:r>
            <a:endParaRPr lang="en-US" altLang="ko-KR" sz="2400"/>
          </a:p>
          <a:p>
            <a:r>
              <a:rPr lang="ko-KR" altLang="en-US" sz="2400"/>
              <a:t>모든 클라이언트는 같은 초기 상태에서 같은 명령을 받으면 동일한 결과를 계산하도록 보장되지만</a:t>
            </a:r>
            <a:r>
              <a:rPr lang="en-US" altLang="ko-KR" sz="2400"/>
              <a:t>,</a:t>
            </a:r>
            <a:r>
              <a:rPr lang="ko-KR" altLang="en-US" sz="2400"/>
              <a:t> 동기화가 이루어지지 않는 경우에는 여러 가지 문제를 야기할 수 있음</a:t>
            </a:r>
            <a:endParaRPr lang="en-US" altLang="ko-KR" sz="2400"/>
          </a:p>
          <a:p>
            <a:endParaRPr lang="ko-KR" altLang="en-US" sz="2400"/>
          </a:p>
        </p:txBody>
      </p:sp>
    </p:spTree>
    <p:extLst>
      <p:ext uri="{BB962C8B-B14F-4D97-AF65-F5344CB8AC3E}">
        <p14:creationId xmlns:p14="http://schemas.microsoft.com/office/powerpoint/2010/main" val="82174509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DA718D0-4865-4629-8134-44F68D41D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5167ED7-6315-43AB-B1B6-C326D5FD8F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2340441" y="2666183"/>
            <a:ext cx="5860051" cy="527712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F4D8839-FB03-487D-ACC8-8BFEDD4FEB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EF75023-9A3B-42FC-B704-61A8F7BEF4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CBC4F608-B4B8-48C3-9572-C0F061B1C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922919"/>
            <a:ext cx="11111729" cy="546125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59AC5D6-572E-FC4C-9294-515DE9BAF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2963" y="1238080"/>
            <a:ext cx="9849751" cy="1349671"/>
          </a:xfrm>
        </p:spPr>
        <p:txBody>
          <a:bodyPr anchor="b">
            <a:normAutofit/>
          </a:bodyPr>
          <a:lstStyle/>
          <a:p>
            <a:r>
              <a:rPr lang="ko-KR" altLang="en-US" sz="4200" dirty="0"/>
              <a:t>결정론적 </a:t>
            </a:r>
            <a:r>
              <a:rPr lang="ko-KR" altLang="en-US" sz="4200" dirty="0" err="1"/>
              <a:t>락스텝</a:t>
            </a:r>
            <a:r>
              <a:rPr lang="ko-KR" altLang="en-US" sz="4200" dirty="0"/>
              <a:t> 모델이 실패하는 경우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DCE342E-98F5-763B-7668-0630E07997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9304" y="2902913"/>
            <a:ext cx="9849751" cy="3032168"/>
          </a:xfrm>
        </p:spPr>
        <p:txBody>
          <a:bodyPr anchor="ctr"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ko-KR" altLang="en-US" sz="1600" b="1"/>
              <a:t>명령 손실 또는 지연</a:t>
            </a:r>
            <a:r>
              <a:rPr lang="en-US" altLang="ko-KR" sz="1600"/>
              <a:t>:</a:t>
            </a:r>
            <a:r>
              <a:rPr lang="ko-KR" altLang="en-US" sz="1600"/>
              <a:t>네트워크 지연</a:t>
            </a:r>
            <a:r>
              <a:rPr lang="en-US" altLang="ko-KR" sz="1600"/>
              <a:t>(latency)</a:t>
            </a:r>
            <a:r>
              <a:rPr lang="ko-KR" altLang="en-US" sz="1600"/>
              <a:t>이나 패킷 손실로 인해 한 플레이어의 명령이 제때 도착하지 않으면 게임이 멈추거나 명령 처리가 잘못될 수 있음</a:t>
            </a:r>
            <a:r>
              <a:rPr lang="en-US" altLang="ko-KR" sz="1600"/>
              <a:t>. </a:t>
            </a:r>
            <a:br>
              <a:rPr lang="en-US" altLang="ko-KR" sz="1600"/>
            </a:br>
            <a:r>
              <a:rPr lang="ko-KR" altLang="en-US" sz="1600"/>
              <a:t>한 플레이어의 명령이 제대로 전파되지 않으면 다른 플레이어의 클라이언트가 서로 다른 상태로 이어지게 됨</a:t>
            </a:r>
            <a:r>
              <a:rPr lang="en-US" altLang="ko-KR" sz="1600"/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ko-KR" altLang="en-US" sz="1600" b="1"/>
              <a:t>부정확한 시간 동기화</a:t>
            </a:r>
            <a:r>
              <a:rPr lang="en-US" altLang="ko-KR" sz="1600"/>
              <a:t>: </a:t>
            </a:r>
            <a:r>
              <a:rPr lang="ko-KR" altLang="en-US" sz="1600"/>
              <a:t>모든 플레이어가 정확히 같은 시간에 명령을 실행해야 하는데</a:t>
            </a:r>
            <a:r>
              <a:rPr lang="en-US" altLang="ko-KR" sz="1600"/>
              <a:t>, </a:t>
            </a:r>
            <a:r>
              <a:rPr lang="ko-KR" altLang="en-US" sz="1600"/>
              <a:t>클라이언트 간 시간 차이가 발생하면 한 플레이어가 다른 플레이어보다 조금 앞서거나 뒤처질 수 있음</a:t>
            </a:r>
            <a:r>
              <a:rPr lang="en-US" altLang="ko-KR" sz="1600"/>
              <a:t>. </a:t>
            </a:r>
            <a:br>
              <a:rPr lang="en-US" altLang="ko-KR" sz="1600"/>
            </a:br>
            <a:r>
              <a:rPr lang="ko-KR" altLang="en-US" sz="1600"/>
              <a:t>이로 인해 한 플레이어가 특정 상황에서 유리하거나 불리해질 수 있음</a:t>
            </a:r>
            <a:r>
              <a:rPr lang="en-US" altLang="ko-KR" sz="1600"/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ko-KR" altLang="en-US" sz="1600" b="1"/>
              <a:t>난수 동기화 실패</a:t>
            </a:r>
            <a:r>
              <a:rPr lang="en-US" altLang="ko-KR" sz="1600"/>
              <a:t>:</a:t>
            </a:r>
            <a:r>
              <a:rPr lang="ko-KR" altLang="en-US" sz="1600"/>
              <a:t>결정론적 모델은 모든 클라이언트가 동일한 난수 시드</a:t>
            </a:r>
            <a:r>
              <a:rPr lang="en-US" altLang="ko-KR" sz="1600"/>
              <a:t>(random seed)</a:t>
            </a:r>
            <a:r>
              <a:rPr lang="ko-KR" altLang="en-US" sz="1600"/>
              <a:t>를 사용하여 동일한 결과를 얻도록 설계되나 난수 생성이 클라이언트마다 다르게 동작하면 동기화 문제로 이어질 수 있음</a:t>
            </a:r>
            <a:r>
              <a:rPr lang="en-US" altLang="ko-KR" sz="1600"/>
              <a:t>. </a:t>
            </a:r>
            <a:br>
              <a:rPr lang="en-US" altLang="ko-KR" sz="1600"/>
            </a:br>
            <a:r>
              <a:rPr lang="ko-KR" altLang="en-US" sz="1600"/>
              <a:t>예를 들어</a:t>
            </a:r>
            <a:r>
              <a:rPr lang="en-US" altLang="ko-KR" sz="1600"/>
              <a:t>, </a:t>
            </a:r>
            <a:r>
              <a:rPr lang="ko-KR" altLang="en-US" sz="1600"/>
              <a:t>난수 기반 이벤트</a:t>
            </a:r>
            <a:r>
              <a:rPr lang="en-US" altLang="ko-KR" sz="1600"/>
              <a:t>(</a:t>
            </a:r>
            <a:r>
              <a:rPr lang="ko-KR" altLang="en-US" sz="1600"/>
              <a:t>공격의 크리티컬 히트 확률 등</a:t>
            </a:r>
            <a:r>
              <a:rPr lang="en-US" altLang="ko-KR" sz="1600"/>
              <a:t>)</a:t>
            </a:r>
            <a:r>
              <a:rPr lang="ko-KR" altLang="en-US" sz="1600"/>
              <a:t>가 각 플레이어에게 다르게 나타날 수 있음</a:t>
            </a:r>
            <a:r>
              <a:rPr lang="en-US" altLang="ko-KR" sz="1600"/>
              <a:t>.</a:t>
            </a:r>
            <a:endParaRPr lang="ko-KR" altLang="en-US" sz="1600"/>
          </a:p>
        </p:txBody>
      </p:sp>
    </p:spTree>
    <p:extLst>
      <p:ext uri="{BB962C8B-B14F-4D97-AF65-F5344CB8AC3E}">
        <p14:creationId xmlns:p14="http://schemas.microsoft.com/office/powerpoint/2010/main" val="42025998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DA718D0-4865-4629-8134-44F68D41D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5167ED7-6315-43AB-B1B6-C326D5FD8F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2340441" y="2666183"/>
            <a:ext cx="5860051" cy="527712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F4D8839-FB03-487D-ACC8-8BFEDD4FEB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EF75023-9A3B-42FC-B704-61A8F7BEF4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CBC4F608-B4B8-48C3-9572-C0F061B1C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922919"/>
            <a:ext cx="11111729" cy="546125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59AC5D6-572E-FC4C-9294-515DE9BAF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2963" y="1238080"/>
            <a:ext cx="9849751" cy="1349671"/>
          </a:xfrm>
        </p:spPr>
        <p:txBody>
          <a:bodyPr anchor="b">
            <a:normAutofit/>
          </a:bodyPr>
          <a:lstStyle/>
          <a:p>
            <a:r>
              <a:rPr lang="ko-KR" altLang="en-US" sz="4200"/>
              <a:t>결정론적 락스텝 모델이 실폐하는 경우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DCE342E-98F5-763B-7668-0630E07997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9304" y="2902913"/>
            <a:ext cx="9849751" cy="3032168"/>
          </a:xfrm>
        </p:spPr>
        <p:txBody>
          <a:bodyPr anchor="ctr">
            <a:normAutofit/>
          </a:bodyPr>
          <a:lstStyle/>
          <a:p>
            <a:pPr marL="514350" indent="-514350">
              <a:buFont typeface="+mj-lt"/>
              <a:buAutoNum type="arabicPeriod" startAt="4"/>
            </a:pPr>
            <a:r>
              <a:rPr lang="ko-KR" altLang="en-US" sz="2000" b="1"/>
              <a:t>다른 클라이언트 상태와의 불일치</a:t>
            </a:r>
            <a:r>
              <a:rPr lang="en-US" altLang="ko-KR" sz="2000"/>
              <a:t>:</a:t>
            </a:r>
            <a:r>
              <a:rPr lang="ko-KR" altLang="en-US" sz="2000"/>
              <a:t>하나의 클라이언트가 부정확한 명령을 처리하거나 특정 시점에서 다른 클라이언트와 일치하지 않는 상태로 게임을 진행할 경우</a:t>
            </a:r>
            <a:r>
              <a:rPr lang="en-US" altLang="ko-KR" sz="2000"/>
              <a:t>, </a:t>
            </a:r>
            <a:r>
              <a:rPr lang="ko-KR" altLang="en-US" sz="2000"/>
              <a:t>게임 상태 불일치가 발생할 수 있음</a:t>
            </a:r>
            <a:r>
              <a:rPr lang="en-US" altLang="ko-KR" sz="2000"/>
              <a:t>. </a:t>
            </a:r>
            <a:br>
              <a:rPr lang="en-US" altLang="ko-KR" sz="2000"/>
            </a:br>
            <a:r>
              <a:rPr lang="ko-KR" altLang="en-US" sz="2000"/>
              <a:t>이는 종종 복구가 불가능한 상태로 이어지며</a:t>
            </a:r>
            <a:r>
              <a:rPr lang="en-US" altLang="ko-KR" sz="2000"/>
              <a:t>, </a:t>
            </a:r>
            <a:r>
              <a:rPr lang="ko-KR" altLang="en-US" sz="2000"/>
              <a:t>결국 </a:t>
            </a:r>
            <a:r>
              <a:rPr lang="en-US" altLang="ko-KR" sz="2000"/>
              <a:t>"</a:t>
            </a:r>
            <a:r>
              <a:rPr lang="ko-KR" altLang="en-US" sz="2000"/>
              <a:t>디싱크</a:t>
            </a:r>
            <a:r>
              <a:rPr lang="en-US" altLang="ko-KR" sz="2000"/>
              <a:t>(Desync)" </a:t>
            </a:r>
            <a:r>
              <a:rPr lang="ko-KR" altLang="en-US" sz="2000"/>
              <a:t>현상이 발생</a:t>
            </a:r>
            <a:r>
              <a:rPr lang="en-US" altLang="ko-KR" sz="2000"/>
              <a:t>.</a:t>
            </a:r>
          </a:p>
          <a:p>
            <a:pPr marL="514350" indent="-514350">
              <a:buFont typeface="+mj-lt"/>
              <a:buAutoNum type="arabicPeriod" startAt="4"/>
            </a:pPr>
            <a:r>
              <a:rPr lang="ko-KR" altLang="en-US" sz="2000" b="1"/>
              <a:t>부정확한 명령 실행 순서</a:t>
            </a:r>
            <a:r>
              <a:rPr lang="en-US" altLang="ko-KR" sz="2000"/>
              <a:t>:</a:t>
            </a:r>
            <a:r>
              <a:rPr lang="ko-KR" altLang="en-US" sz="2000"/>
              <a:t>각 클라이언트가 명령을 다른 순서로 처리하는 경우 문제가 발생</a:t>
            </a:r>
            <a:r>
              <a:rPr lang="en-US" altLang="ko-KR" sz="2000"/>
              <a:t>. </a:t>
            </a:r>
            <a:r>
              <a:rPr lang="ko-KR" altLang="en-US" sz="2000"/>
              <a:t>결정론적 모델에서는 명령이 정확한 순서대로 실행되어야 동일한 결과를 얻을 수 있기 때문에</a:t>
            </a:r>
            <a:r>
              <a:rPr lang="en-US" altLang="ko-KR" sz="2000"/>
              <a:t>, </a:t>
            </a:r>
            <a:r>
              <a:rPr lang="ko-KR" altLang="en-US" sz="2000"/>
              <a:t>명령 순서가 달라지면 게임 상태가 다르게 유지될 수 있음</a:t>
            </a:r>
            <a:r>
              <a:rPr lang="en-US" altLang="ko-KR" sz="2000"/>
              <a:t>.</a:t>
            </a:r>
            <a:endParaRPr lang="ko-KR" altLang="en-US" sz="2000"/>
          </a:p>
        </p:txBody>
      </p:sp>
    </p:spTree>
    <p:extLst>
      <p:ext uri="{BB962C8B-B14F-4D97-AF65-F5344CB8AC3E}">
        <p14:creationId xmlns:p14="http://schemas.microsoft.com/office/powerpoint/2010/main" val="326333055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7" name="Rectangle 46">
            <a:extLst>
              <a:ext uri="{FF2B5EF4-FFF2-40B4-BE49-F238E27FC236}">
                <a16:creationId xmlns:a16="http://schemas.microsoft.com/office/drawing/2014/main" id="{DBF61EA3-B236-439E-9C0B-340980D56B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4D1C672-6C06-E789-5998-ACA4A0E088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638" y="386930"/>
            <a:ext cx="9236700" cy="1188950"/>
          </a:xfrm>
        </p:spPr>
        <p:txBody>
          <a:bodyPr anchor="b">
            <a:normAutofit/>
          </a:bodyPr>
          <a:lstStyle/>
          <a:p>
            <a:r>
              <a:rPr lang="en-US" altLang="ko-KR" sz="5400"/>
              <a:t>1.3.1 </a:t>
            </a:r>
            <a:r>
              <a:rPr lang="ko-KR" altLang="en-US" sz="5400"/>
              <a:t>턴 타이머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28FAF094-D087-493F-8DF9-A486C2D6BB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1998368"/>
            <a:ext cx="11695083" cy="782176"/>
            <a:chOff x="-2" y="1998368"/>
            <a:chExt cx="11695083" cy="782176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8D7C88D8-5509-4514-925A-9CE148E5C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7275593D-F75E-4426-AE3E-2CDEFD228D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-2" y="1998845"/>
              <a:ext cx="11454595" cy="7816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3" name="Rectangle 52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14784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099D73D-9128-214F-A37F-8374FA2E5B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326" y="2204399"/>
            <a:ext cx="10129557" cy="4451530"/>
          </a:xfrm>
        </p:spPr>
        <p:txBody>
          <a:bodyPr anchor="ctr">
            <a:normAutofit/>
          </a:bodyPr>
          <a:lstStyle/>
          <a:p>
            <a:r>
              <a:rPr lang="ko-KR" sz="2200" dirty="0">
                <a:ea typeface="+mn-lt"/>
                <a:cs typeface="+mn-lt"/>
              </a:rPr>
              <a:t>결정론적 </a:t>
            </a:r>
            <a:r>
              <a:rPr lang="ko-KR" sz="2200" dirty="0" err="1">
                <a:ea typeface="+mn-lt"/>
                <a:cs typeface="+mn-lt"/>
              </a:rPr>
              <a:t>락스텝</a:t>
            </a:r>
            <a:r>
              <a:rPr lang="ko-KR" sz="2200" dirty="0">
                <a:ea typeface="+mn-lt"/>
                <a:cs typeface="+mn-lt"/>
              </a:rPr>
              <a:t>/</a:t>
            </a:r>
            <a:r>
              <a:rPr lang="ko-KR" sz="2200" dirty="0" err="1">
                <a:ea typeface="+mn-lt"/>
                <a:cs typeface="+mn-lt"/>
              </a:rPr>
              <a:t>턴제</a:t>
            </a:r>
            <a:r>
              <a:rPr lang="ko-KR" sz="2200" dirty="0">
                <a:ea typeface="+mn-lt"/>
                <a:cs typeface="+mn-lt"/>
              </a:rPr>
              <a:t> 네트워킹에서 </a:t>
            </a:r>
            <a:r>
              <a:rPr lang="ko-KR" sz="2200" b="1" dirty="0">
                <a:ea typeface="+mn-lt"/>
                <a:cs typeface="+mn-lt"/>
              </a:rPr>
              <a:t>한 턴 동안 플레이어 입력을 받는 시간 구간</a:t>
            </a:r>
            <a:r>
              <a:rPr lang="ko-KR" sz="2200" dirty="0">
                <a:ea typeface="+mn-lt"/>
                <a:cs typeface="+mn-lt"/>
              </a:rPr>
              <a:t>을 규정하는 </a:t>
            </a:r>
            <a:r>
              <a:rPr lang="ko-KR" sz="2200" b="1" dirty="0">
                <a:ea typeface="+mn-lt"/>
                <a:cs typeface="+mn-lt"/>
              </a:rPr>
              <a:t>권위적 카운트다운</a:t>
            </a:r>
            <a:endParaRPr lang="ko-KR" sz="2200" dirty="0">
              <a:ea typeface="+mn-lt"/>
              <a:cs typeface="+mn-lt"/>
            </a:endParaRPr>
          </a:p>
          <a:p>
            <a:pPr lvl="1"/>
            <a:endParaRPr lang="ko-KR" sz="1800" dirty="0">
              <a:ea typeface="+mn-lt"/>
              <a:cs typeface="+mn-lt"/>
            </a:endParaRPr>
          </a:p>
          <a:p>
            <a:r>
              <a:rPr lang="ko-KR" altLang="en-US" sz="2200" dirty="0">
                <a:ea typeface="맑은 고딕"/>
              </a:rPr>
              <a:t>각 게임 인스턴스마다 독립적으로 시뮬레이션 진행</a:t>
            </a:r>
            <a:endParaRPr lang="en-US" altLang="ko-KR" sz="2200" dirty="0">
              <a:ea typeface="맑은 고딕"/>
            </a:endParaRPr>
          </a:p>
          <a:p>
            <a:pPr lvl="1"/>
            <a:r>
              <a:rPr lang="en-US" altLang="ko-KR" sz="2200" dirty="0">
                <a:ea typeface="맑은 고딕"/>
              </a:rPr>
              <a:t>P2P </a:t>
            </a:r>
            <a:r>
              <a:rPr lang="ko-KR" altLang="en-US" sz="2200" dirty="0">
                <a:ea typeface="맑은 고딕"/>
              </a:rPr>
              <a:t>형태의 토폴로지가 잘 어울림</a:t>
            </a:r>
            <a:endParaRPr lang="en-US" altLang="ko-KR" sz="2200" dirty="0">
              <a:ea typeface="맑은 고딕"/>
            </a:endParaRPr>
          </a:p>
          <a:p>
            <a:pPr lvl="2"/>
            <a:r>
              <a:rPr lang="ko-KR" altLang="en-US" sz="2200" dirty="0">
                <a:ea typeface="맑은 고딕"/>
              </a:rPr>
              <a:t>장점</a:t>
            </a:r>
            <a:r>
              <a:rPr lang="en-US" altLang="ko-KR" sz="2200" dirty="0">
                <a:ea typeface="맑은 고딕"/>
              </a:rPr>
              <a:t>: </a:t>
            </a:r>
            <a:r>
              <a:rPr lang="ko-KR" altLang="en-US" sz="2200" dirty="0">
                <a:ea typeface="맑은 고딕"/>
              </a:rPr>
              <a:t>데이터가</a:t>
            </a:r>
            <a:r>
              <a:rPr lang="en-US" altLang="ko-KR" sz="2200" dirty="0">
                <a:ea typeface="맑은 고딕"/>
              </a:rPr>
              <a:t> </a:t>
            </a:r>
            <a:r>
              <a:rPr lang="ko-KR" altLang="en-US" sz="2200" dirty="0">
                <a:ea typeface="맑은 고딕"/>
              </a:rPr>
              <a:t>비교적 빠르게 전송 가능 </a:t>
            </a:r>
            <a:r>
              <a:rPr lang="en-US" altLang="ko-KR" sz="2200" dirty="0">
                <a:ea typeface="맑은 고딕"/>
              </a:rPr>
              <a:t>(</a:t>
            </a:r>
            <a:r>
              <a:rPr lang="ko-KR" altLang="en-US" sz="2200" dirty="0">
                <a:ea typeface="맑은 고딕"/>
              </a:rPr>
              <a:t>서버 거치지 않기 때문</a:t>
            </a:r>
            <a:r>
              <a:rPr lang="en-US" altLang="ko-KR" sz="2200" dirty="0">
                <a:ea typeface="맑은 고딕"/>
              </a:rPr>
              <a:t>)</a:t>
            </a:r>
          </a:p>
          <a:p>
            <a:pPr lvl="2"/>
            <a:r>
              <a:rPr lang="ko-KR" altLang="en-US" sz="2200" dirty="0">
                <a:ea typeface="맑은 고딕"/>
              </a:rPr>
              <a:t>단점</a:t>
            </a:r>
            <a:r>
              <a:rPr lang="en-US" altLang="ko-KR" sz="2200" dirty="0">
                <a:ea typeface="맑은 고딕"/>
              </a:rPr>
              <a:t>: </a:t>
            </a:r>
            <a:r>
              <a:rPr lang="ko-KR" altLang="en-US" sz="2200" dirty="0">
                <a:ea typeface="맑은 고딕"/>
              </a:rPr>
              <a:t>모든 </a:t>
            </a:r>
            <a:r>
              <a:rPr lang="ko-KR" altLang="en-US" sz="2200" dirty="0" err="1">
                <a:ea typeface="맑은 고딕"/>
              </a:rPr>
              <a:t>피어에게</a:t>
            </a:r>
            <a:r>
              <a:rPr lang="ko-KR" altLang="en-US" sz="2200" dirty="0">
                <a:ea typeface="맑은 고딕"/>
              </a:rPr>
              <a:t> 전송 필요</a:t>
            </a:r>
            <a:endParaRPr lang="en-US" altLang="ko-KR" sz="2200" dirty="0">
              <a:ea typeface="맑은 고딕"/>
            </a:endParaRPr>
          </a:p>
          <a:p>
            <a:r>
              <a:rPr lang="ko-KR" altLang="en-US" sz="2200" dirty="0">
                <a:ea typeface="맑은 고딕"/>
              </a:rPr>
              <a:t>문제점</a:t>
            </a:r>
            <a:endParaRPr lang="en-US" altLang="ko-KR" sz="2200" dirty="0">
              <a:ea typeface="맑은 고딕"/>
            </a:endParaRPr>
          </a:p>
          <a:p>
            <a:pPr lvl="1"/>
            <a:r>
              <a:rPr lang="ko-KR" altLang="en-US" sz="2200" dirty="0">
                <a:ea typeface="맑은 고딕"/>
              </a:rPr>
              <a:t>각 플레이어는 저마다 다른 프레임 </a:t>
            </a:r>
            <a:r>
              <a:rPr lang="ko-KR" altLang="en-US" sz="2200" dirty="0" err="1">
                <a:ea typeface="맑은 고딕"/>
              </a:rPr>
              <a:t>레이트로</a:t>
            </a:r>
            <a:r>
              <a:rPr lang="ko-KR" altLang="en-US" sz="2200" dirty="0">
                <a:ea typeface="맑은 고딕"/>
              </a:rPr>
              <a:t> 구동</a:t>
            </a:r>
            <a:r>
              <a:rPr lang="en-US" altLang="ko-KR" sz="2200" dirty="0">
                <a:ea typeface="맑은 고딕"/>
              </a:rPr>
              <a:t>, </a:t>
            </a:r>
            <a:r>
              <a:rPr lang="ko-KR" altLang="en-US" sz="2200" dirty="0">
                <a:ea typeface="맑은 고딕"/>
              </a:rPr>
              <a:t>다른 접속 품질</a:t>
            </a:r>
            <a:endParaRPr lang="en-US" altLang="ko-KR" sz="2200" dirty="0">
              <a:ea typeface="맑은 고딕"/>
            </a:endParaRPr>
          </a:p>
          <a:p>
            <a:pPr lvl="2"/>
            <a:r>
              <a:rPr lang="ko-KR" altLang="en-US" sz="2200" dirty="0">
                <a:ea typeface="맑은 고딕"/>
              </a:rPr>
              <a:t>모두가 응답할 때가지 기다리면 </a:t>
            </a:r>
            <a:r>
              <a:rPr lang="ko-KR" altLang="en-US" sz="2200" dirty="0" err="1">
                <a:ea typeface="맑은 고딕"/>
              </a:rPr>
              <a:t>딜레이발생</a:t>
            </a:r>
            <a:r>
              <a:rPr lang="ko-KR" altLang="en-US" sz="2200" dirty="0">
                <a:ea typeface="맑은 고딕"/>
              </a:rPr>
              <a:t> </a:t>
            </a:r>
            <a:endParaRPr lang="en-US" altLang="ko-KR" sz="2200" dirty="0">
              <a:ea typeface="맑은 고딕"/>
            </a:endParaRPr>
          </a:p>
          <a:p>
            <a:pPr lvl="2"/>
            <a:r>
              <a:rPr lang="ko-KR" altLang="en-US" sz="2200" dirty="0">
                <a:ea typeface="맑은 고딕"/>
                <a:sym typeface="Wingdings" panose="05000000000000000000" pitchFamily="2" charset="2"/>
              </a:rPr>
              <a:t>해결책: 턴 타이머</a:t>
            </a:r>
            <a:r>
              <a:rPr lang="en-US" altLang="ko-KR" sz="2200" dirty="0">
                <a:ea typeface="맑은 고딕"/>
                <a:sym typeface="Wingdings" panose="05000000000000000000" pitchFamily="2" charset="2"/>
              </a:rPr>
              <a:t>(Turn timer)</a:t>
            </a:r>
            <a:r>
              <a:rPr lang="ko-KR" altLang="en-US" sz="2200" dirty="0">
                <a:ea typeface="맑은 고딕"/>
                <a:sym typeface="Wingdings" panose="05000000000000000000" pitchFamily="2" charset="2"/>
              </a:rPr>
              <a:t>추가</a:t>
            </a:r>
            <a:r>
              <a:rPr lang="en-US" altLang="ko-KR" sz="2200" dirty="0">
                <a:ea typeface="맑은 고딕"/>
                <a:sym typeface="Wingdings" panose="05000000000000000000" pitchFamily="2" charset="2"/>
              </a:rPr>
              <a:t>: </a:t>
            </a:r>
            <a:r>
              <a:rPr lang="ko-KR" altLang="en-US" sz="2200" dirty="0">
                <a:ea typeface="맑은 고딕"/>
                <a:sym typeface="Wingdings" panose="05000000000000000000" pitchFamily="2" charset="2"/>
              </a:rPr>
              <a:t>일정기간마다 명령을 쌓아두는 것</a:t>
            </a:r>
            <a:endParaRPr lang="ko-KR" altLang="en-US" sz="2200" dirty="0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722491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DA718D0-4865-4629-8134-44F68D41D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5167ED7-6315-43AB-B1B6-C326D5FD8F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2340441" y="2666183"/>
            <a:ext cx="5860051" cy="527712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F4D8839-FB03-487D-ACC8-8BFEDD4FEB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EF75023-9A3B-42FC-B704-61A8F7BEF4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CBC4F608-B4B8-48C3-9572-C0F061B1C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922919"/>
            <a:ext cx="11111729" cy="546125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CD951AB-5928-C744-EAE3-D6DC98B535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2963" y="1238080"/>
            <a:ext cx="9849751" cy="1349671"/>
          </a:xfrm>
        </p:spPr>
        <p:txBody>
          <a:bodyPr anchor="b">
            <a:normAutofit/>
          </a:bodyPr>
          <a:lstStyle/>
          <a:p>
            <a:endParaRPr lang="ko-KR" altLang="en-US" sz="540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5CBFA60-1797-62CB-BAD0-00B5E404FA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9304" y="2902913"/>
            <a:ext cx="9849751" cy="3032168"/>
          </a:xfrm>
        </p:spPr>
        <p:txBody>
          <a:bodyPr anchor="ctr">
            <a:normAutofit/>
          </a:bodyPr>
          <a:lstStyle/>
          <a:p>
            <a:r>
              <a:rPr lang="ko-KR" altLang="en-US" sz="2000"/>
              <a:t>턴의 길이</a:t>
            </a:r>
            <a:endParaRPr lang="en-US" altLang="ko-KR" sz="2000"/>
          </a:p>
          <a:p>
            <a:pPr lvl="1"/>
            <a:r>
              <a:rPr lang="en-US" altLang="ko-KR" sz="2000"/>
              <a:t>&lt;Age of Empires&gt;</a:t>
            </a:r>
            <a:r>
              <a:rPr lang="ko-KR" altLang="en-US" sz="2000"/>
              <a:t>의 경우 턴의 길이 </a:t>
            </a:r>
            <a:r>
              <a:rPr lang="en-US" altLang="ko-KR" sz="2000"/>
              <a:t>200</a:t>
            </a:r>
            <a:r>
              <a:rPr lang="ko-KR" altLang="en-US" sz="2000"/>
              <a:t>밀리초</a:t>
            </a:r>
            <a:endParaRPr lang="en-US" altLang="ko-KR" sz="2000"/>
          </a:p>
          <a:p>
            <a:pPr lvl="1"/>
            <a:r>
              <a:rPr lang="ko-KR" altLang="en-US" sz="2000"/>
              <a:t>해당 기간 동안 모든 명령은 대기열 버퍼에 대기</a:t>
            </a:r>
            <a:endParaRPr lang="en-US" altLang="ko-KR" sz="2000"/>
          </a:p>
          <a:p>
            <a:pPr lvl="1"/>
            <a:r>
              <a:rPr lang="ko-KR" altLang="en-US" sz="2000"/>
              <a:t>턴이 완료되면 대기열에 쌓아둔 명령어를 다른 플레이어에게 전송</a:t>
            </a:r>
            <a:endParaRPr lang="en-US" altLang="ko-KR" sz="2000"/>
          </a:p>
          <a:p>
            <a:pPr lvl="1"/>
            <a:r>
              <a:rPr lang="ko-KR" altLang="en-US" sz="2000"/>
              <a:t>수신 측은 받는 즉시 처리하지 않고</a:t>
            </a:r>
            <a:r>
              <a:rPr lang="en-US" altLang="ko-KR" sz="2000"/>
              <a:t>, </a:t>
            </a:r>
            <a:r>
              <a:rPr lang="ko-KR" altLang="en-US" sz="2000"/>
              <a:t>두 번의 턴이 지난 다음 처리</a:t>
            </a:r>
            <a:endParaRPr lang="en-US" altLang="ko-KR" sz="2000"/>
          </a:p>
          <a:p>
            <a:r>
              <a:rPr lang="ko-KR" altLang="en-US" sz="2000"/>
              <a:t>예시</a:t>
            </a:r>
            <a:endParaRPr lang="en-US" altLang="ko-KR" sz="2000"/>
          </a:p>
          <a:p>
            <a:pPr lvl="1"/>
            <a:r>
              <a:rPr lang="en-US" altLang="ko-KR" sz="2000"/>
              <a:t>200</a:t>
            </a:r>
            <a:r>
              <a:rPr lang="ko-KR" altLang="en-US" sz="2000"/>
              <a:t>밀리초짜리 타이머의 경우</a:t>
            </a:r>
            <a:r>
              <a:rPr lang="en-US" altLang="ko-KR" sz="2000"/>
              <a:t>, </a:t>
            </a:r>
            <a:r>
              <a:rPr lang="ko-KR" altLang="en-US" sz="2000"/>
              <a:t>인풋랙</a:t>
            </a:r>
            <a:r>
              <a:rPr lang="en-US" altLang="ko-KR" sz="2000" baseline="30000"/>
              <a:t>Input lag,</a:t>
            </a:r>
            <a:r>
              <a:rPr lang="ko-KR" altLang="en-US" sz="2000" baseline="30000"/>
              <a:t>입력후  화면 반영 지연시간</a:t>
            </a:r>
            <a:r>
              <a:rPr lang="ko-KR" altLang="en-US" sz="2000"/>
              <a:t> 이 모두 합쳐 최대 </a:t>
            </a:r>
            <a:r>
              <a:rPr lang="en-US" altLang="ko-KR" sz="2000"/>
              <a:t>600</a:t>
            </a:r>
            <a:r>
              <a:rPr lang="ko-KR" altLang="en-US" sz="2000"/>
              <a:t>밀리초 </a:t>
            </a:r>
            <a:r>
              <a:rPr lang="en-US" altLang="ko-KR" sz="2000"/>
              <a:t>(200:</a:t>
            </a:r>
            <a:r>
              <a:rPr lang="ko-KR" altLang="en-US" sz="2000"/>
              <a:t>명령송신 쪽 플레이어 대기</a:t>
            </a:r>
            <a:r>
              <a:rPr lang="en-US" altLang="ko-KR" sz="2000"/>
              <a:t>, 200*2=400: </a:t>
            </a:r>
            <a:r>
              <a:rPr lang="ko-KR" altLang="en-US" sz="2000"/>
              <a:t>명령 수신쪽 대기</a:t>
            </a:r>
            <a:r>
              <a:rPr lang="en-US" altLang="ko-KR" sz="2000"/>
              <a:t>)</a:t>
            </a:r>
          </a:p>
          <a:p>
            <a:endParaRPr lang="ko-KR" altLang="en-US" sz="2000"/>
          </a:p>
        </p:txBody>
      </p:sp>
    </p:spTree>
    <p:extLst>
      <p:ext uri="{BB962C8B-B14F-4D97-AF65-F5344CB8AC3E}">
        <p14:creationId xmlns:p14="http://schemas.microsoft.com/office/powerpoint/2010/main" val="136549834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DA718D0-4865-4629-8134-44F68D41D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5167ED7-6315-43AB-B1B6-C326D5FD8F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2340441" y="2666183"/>
            <a:ext cx="5860051" cy="527712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F4D8839-FB03-487D-ACC8-8BFEDD4FEB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EF75023-9A3B-42FC-B704-61A8F7BEF4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CBC4F608-B4B8-48C3-9572-C0F061B1C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922919"/>
            <a:ext cx="11111729" cy="546125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87A9851-3E76-4CF2-200D-A6EE48539F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2963" y="1238080"/>
            <a:ext cx="9849751" cy="1349671"/>
          </a:xfrm>
        </p:spPr>
        <p:txBody>
          <a:bodyPr anchor="b">
            <a:normAutofit/>
          </a:bodyPr>
          <a:lstStyle/>
          <a:p>
            <a:r>
              <a:rPr lang="ko-KR" altLang="en-US" sz="5400"/>
              <a:t>턴 타이머 방식의 마지노선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57398EC-7738-F702-1D80-EFCB5E3115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9304" y="2902913"/>
            <a:ext cx="9849751" cy="3032168"/>
          </a:xfrm>
        </p:spPr>
        <p:txBody>
          <a:bodyPr anchor="ctr">
            <a:normAutofit lnSpcReduction="10000"/>
          </a:bodyPr>
          <a:lstStyle/>
          <a:p>
            <a:r>
              <a:rPr lang="ko-KR" altLang="en-US" sz="2000" dirty="0"/>
              <a:t>심한 </a:t>
            </a:r>
            <a:r>
              <a:rPr lang="ko-KR" altLang="en-US" sz="2000" dirty="0" err="1"/>
              <a:t>랙이</a:t>
            </a:r>
            <a:r>
              <a:rPr lang="ko-KR" altLang="en-US" sz="2000" dirty="0"/>
              <a:t> 발생한 플레이어가 있다면 </a:t>
            </a:r>
            <a:r>
              <a:rPr lang="en-US" altLang="ko-KR" sz="2000" dirty="0"/>
              <a:t>(200</a:t>
            </a:r>
            <a:r>
              <a:rPr lang="ko-KR" altLang="en-US" sz="2000" dirty="0" err="1"/>
              <a:t>밀리초</a:t>
            </a:r>
            <a:r>
              <a:rPr lang="ko-KR" altLang="en-US" sz="2000" dirty="0"/>
              <a:t> 타이머조차 못 따라가는 상황 발생</a:t>
            </a:r>
            <a:r>
              <a:rPr lang="en-US" altLang="ko-KR" sz="2000" dirty="0"/>
              <a:t>)</a:t>
            </a:r>
          </a:p>
          <a:p>
            <a:pPr lvl="1"/>
            <a:r>
              <a:rPr lang="en-US" sz="1600" dirty="0">
                <a:ea typeface="+mn-lt"/>
                <a:cs typeface="+mn-lt"/>
              </a:rPr>
              <a:t>한 </a:t>
            </a:r>
            <a:r>
              <a:rPr lang="en-US" sz="1600" dirty="0" err="1">
                <a:ea typeface="+mn-lt"/>
                <a:cs typeface="+mn-lt"/>
              </a:rPr>
              <a:t>명의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느린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네트워크가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모두를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b="1" dirty="0" err="1">
                <a:ea typeface="+mn-lt"/>
                <a:cs typeface="+mn-lt"/>
              </a:rPr>
              <a:t>스톨</a:t>
            </a:r>
            <a:r>
              <a:rPr lang="en-US" sz="1600" dirty="0" err="1">
                <a:ea typeface="+mn-lt"/>
                <a:cs typeface="+mn-lt"/>
              </a:rPr>
              <a:t>시킬</a:t>
            </a:r>
            <a:r>
              <a:rPr lang="en-US" sz="1600" dirty="0">
                <a:ea typeface="+mn-lt"/>
                <a:cs typeface="+mn-lt"/>
              </a:rPr>
              <a:t> 수 </a:t>
            </a:r>
            <a:r>
              <a:rPr lang="en-US" sz="1600" dirty="0" err="1">
                <a:ea typeface="+mn-lt"/>
                <a:cs typeface="+mn-lt"/>
              </a:rPr>
              <a:t>있음</a:t>
            </a:r>
            <a:endParaRPr lang="en-US" altLang="ko-KR" sz="1600" dirty="0" err="1">
              <a:ea typeface="+mn-lt"/>
              <a:cs typeface="+mn-lt"/>
            </a:endParaRPr>
          </a:p>
          <a:p>
            <a:pPr lvl="1"/>
            <a:r>
              <a:rPr lang="en-US" altLang="ko-KR" sz="2000" dirty="0"/>
              <a:t>(</a:t>
            </a:r>
            <a:r>
              <a:rPr lang="ko-KR" altLang="en-US" sz="2000" dirty="0"/>
              <a:t>어떤 게임은</a:t>
            </a:r>
            <a:r>
              <a:rPr lang="en-US" altLang="ko-KR" sz="2000" dirty="0"/>
              <a:t>) </a:t>
            </a:r>
            <a:r>
              <a:rPr lang="ko-KR" altLang="en-US" sz="2000" dirty="0"/>
              <a:t>시뮬레이션을 잠시 중단하여 </a:t>
            </a:r>
            <a:r>
              <a:rPr lang="ko-KR" altLang="en-US" sz="2000" dirty="0" err="1"/>
              <a:t>랙</a:t>
            </a:r>
            <a:r>
              <a:rPr lang="ko-KR" altLang="en-US" sz="2000" dirty="0"/>
              <a:t> 극복 기회 부여</a:t>
            </a:r>
            <a:endParaRPr lang="en-US" altLang="ko-KR" sz="2000" dirty="0"/>
          </a:p>
          <a:p>
            <a:pPr lvl="2"/>
            <a:r>
              <a:rPr lang="ko-KR" altLang="en-US" dirty="0">
                <a:ea typeface="맑은 고딕"/>
              </a:rPr>
              <a:t>지속적 </a:t>
            </a:r>
            <a:r>
              <a:rPr lang="ko-KR" altLang="en-US" dirty="0" err="1">
                <a:ea typeface="맑은 고딕"/>
              </a:rPr>
              <a:t>랙</a:t>
            </a:r>
            <a:r>
              <a:rPr lang="ko-KR" altLang="en-US" dirty="0">
                <a:ea typeface="맑은 고딕"/>
              </a:rPr>
              <a:t> 유발: 플레이어</a:t>
            </a:r>
            <a:r>
              <a:rPr lang="ko-KR" altLang="en-US" dirty="0">
                <a:ea typeface="맑은 고딕"/>
                <a:sym typeface="Wingdings" panose="05000000000000000000" pitchFamily="2" charset="2"/>
              </a:rPr>
              <a:t> 내보내는 처리</a:t>
            </a:r>
            <a:endParaRPr lang="en-US" altLang="ko-KR" dirty="0">
              <a:ea typeface="맑은 고딕"/>
              <a:sym typeface="Wingdings" panose="05000000000000000000" pitchFamily="2" charset="2"/>
            </a:endParaRPr>
          </a:p>
          <a:p>
            <a:pPr lvl="1"/>
            <a:r>
              <a:rPr lang="en-US" altLang="ko-KR" sz="2000" dirty="0">
                <a:sym typeface="Wingdings" panose="05000000000000000000" pitchFamily="2" charset="2"/>
              </a:rPr>
              <a:t>&lt;age of empires&gt;</a:t>
            </a:r>
            <a:r>
              <a:rPr lang="ko-KR" altLang="en-US" sz="2000" dirty="0">
                <a:sym typeface="Wingdings" panose="05000000000000000000" pitchFamily="2" charset="2"/>
              </a:rPr>
              <a:t>의 경우 렌더링 프레임 </a:t>
            </a:r>
            <a:r>
              <a:rPr lang="ko-KR" altLang="en-US" sz="2000" dirty="0" err="1">
                <a:sym typeface="Wingdings" panose="05000000000000000000" pitchFamily="2" charset="2"/>
              </a:rPr>
              <a:t>레이트를</a:t>
            </a:r>
            <a:r>
              <a:rPr lang="ko-KR" altLang="en-US" sz="2000" dirty="0">
                <a:sym typeface="Wingdings" panose="05000000000000000000" pitchFamily="2" charset="2"/>
              </a:rPr>
              <a:t> 때에 따라 동적으로 조절</a:t>
            </a:r>
            <a:r>
              <a:rPr lang="en-US" altLang="ko-KR" sz="2000" dirty="0">
                <a:sym typeface="Wingdings" panose="05000000000000000000" pitchFamily="2" charset="2"/>
              </a:rPr>
              <a:t>. </a:t>
            </a:r>
            <a:r>
              <a:rPr lang="ko-KR" altLang="en-US" sz="2000" dirty="0">
                <a:sym typeface="Wingdings" panose="05000000000000000000" pitchFamily="2" charset="2"/>
              </a:rPr>
              <a:t>즉</a:t>
            </a:r>
            <a:r>
              <a:rPr lang="en-US" altLang="ko-KR" sz="2000" dirty="0">
                <a:sym typeface="Wingdings" panose="05000000000000000000" pitchFamily="2" charset="2"/>
              </a:rPr>
              <a:t>, </a:t>
            </a:r>
            <a:r>
              <a:rPr lang="ko-KR" altLang="en-US" sz="2000" dirty="0">
                <a:sym typeface="Wingdings" panose="05000000000000000000" pitchFamily="2" charset="2"/>
              </a:rPr>
              <a:t>인터넷 연결이 느린 컴퓨터에선 수신에 시간을 더 할애</a:t>
            </a:r>
            <a:r>
              <a:rPr lang="en-US" altLang="ko-KR" sz="2000" dirty="0">
                <a:sym typeface="Wingdings" panose="05000000000000000000" pitchFamily="2" charset="2"/>
              </a:rPr>
              <a:t>, </a:t>
            </a:r>
            <a:r>
              <a:rPr lang="ko-KR" altLang="en-US" sz="2000" dirty="0">
                <a:sym typeface="Wingdings" panose="05000000000000000000" pitchFamily="2" charset="2"/>
              </a:rPr>
              <a:t>그래픽 렌더링 품질은 저하</a:t>
            </a:r>
            <a:r>
              <a:rPr lang="en-US" altLang="ko-KR" sz="2000" dirty="0">
                <a:sym typeface="Wingdings" panose="05000000000000000000" pitchFamily="2" charset="2"/>
              </a:rPr>
              <a:t>.</a:t>
            </a:r>
          </a:p>
          <a:p>
            <a:pPr lvl="2"/>
            <a:r>
              <a:rPr lang="ko-KR" altLang="en-US" dirty="0">
                <a:sym typeface="Wingdings" panose="05000000000000000000" pitchFamily="2" charset="2"/>
              </a:rPr>
              <a:t>렌더링 프레임 </a:t>
            </a:r>
            <a:r>
              <a:rPr lang="ko-KR" altLang="en-US" dirty="0" err="1">
                <a:sym typeface="Wingdings" panose="05000000000000000000" pitchFamily="2" charset="2"/>
              </a:rPr>
              <a:t>레이트</a:t>
            </a:r>
            <a:r>
              <a:rPr lang="en-US" altLang="ko-KR" baseline="30000" dirty="0">
                <a:sym typeface="Wingdings" panose="05000000000000000000" pitchFamily="2" charset="2"/>
              </a:rPr>
              <a:t>Rendering Frame Rate: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1</a:t>
            </a:r>
            <a:r>
              <a:rPr lang="ko-KR" altLang="en-US" dirty="0">
                <a:sym typeface="Wingdings" panose="05000000000000000000" pitchFamily="2" charset="2"/>
              </a:rPr>
              <a:t>초 동안 컴퓨터가 화면에 얼마나 많은 프레임을 그려내는지를 나타내는 지표</a:t>
            </a:r>
            <a:r>
              <a:rPr lang="en-US" altLang="ko-KR" dirty="0">
                <a:sym typeface="Wingdings" panose="05000000000000000000" pitchFamily="2" charset="2"/>
              </a:rPr>
              <a:t>(FPS, Frames Per Second)</a:t>
            </a:r>
          </a:p>
          <a:p>
            <a:pPr lvl="1"/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01233047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DA718D0-4865-4629-8134-44F68D41D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5167ED7-6315-43AB-B1B6-C326D5FD8F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2340441" y="2666183"/>
            <a:ext cx="5860051" cy="527712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F4D8839-FB03-487D-ACC8-8BFEDD4FEB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EF75023-9A3B-42FC-B704-61A8F7BEF4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CBC4F608-B4B8-48C3-9572-C0F061B1C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922919"/>
            <a:ext cx="11111729" cy="546125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8B0B4FA-293E-F440-67B0-C9503D42A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2963" y="1238080"/>
            <a:ext cx="9849751" cy="1349671"/>
          </a:xfrm>
        </p:spPr>
        <p:txBody>
          <a:bodyPr anchor="b">
            <a:normAutofit/>
          </a:bodyPr>
          <a:lstStyle/>
          <a:p>
            <a:r>
              <a:rPr lang="ko-KR" altLang="en-US" sz="5400"/>
              <a:t>명령을 모아보내는 방식의 장점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41BA044-31DC-715B-5BED-C9F8395BCB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9304" y="2902913"/>
            <a:ext cx="9849751" cy="3032168"/>
          </a:xfrm>
        </p:spPr>
        <p:txBody>
          <a:bodyPr anchor="ctr">
            <a:normAutofit/>
          </a:bodyPr>
          <a:lstStyle/>
          <a:p>
            <a:r>
              <a:rPr lang="ko-KR" altLang="en-US" sz="2000" dirty="0"/>
              <a:t>메모리 용량이나 처리 부담이 적음</a:t>
            </a:r>
            <a:endParaRPr lang="en-US" altLang="ko-KR" sz="2000" dirty="0"/>
          </a:p>
          <a:p>
            <a:pPr lvl="1">
              <a:buFont typeface="Courier New" panose="020B0604020202020204" pitchFamily="34" charset="0"/>
              <a:buChar char="o"/>
            </a:pPr>
            <a:r>
              <a:rPr lang="ko-KR" sz="1600" dirty="0">
                <a:ea typeface="+mn-lt"/>
                <a:cs typeface="+mn-lt"/>
              </a:rPr>
              <a:t>매우 낮은 대역폭: 상태 대신 </a:t>
            </a:r>
            <a:r>
              <a:rPr lang="ko-KR" sz="1600" b="1" dirty="0">
                <a:ea typeface="+mn-lt"/>
                <a:cs typeface="+mn-lt"/>
              </a:rPr>
              <a:t>입력</a:t>
            </a:r>
            <a:r>
              <a:rPr lang="ko-KR" sz="1600" dirty="0">
                <a:ea typeface="+mn-lt"/>
                <a:cs typeface="+mn-lt"/>
              </a:rPr>
              <a:t>만 전송 → </a:t>
            </a:r>
            <a:r>
              <a:rPr lang="ko-KR" sz="1600" dirty="0" err="1">
                <a:ea typeface="+mn-lt"/>
                <a:cs typeface="+mn-lt"/>
              </a:rPr>
              <a:t>인원↑에도</a:t>
            </a:r>
            <a:r>
              <a:rPr lang="ko-KR" sz="1600" dirty="0">
                <a:ea typeface="+mn-lt"/>
                <a:cs typeface="+mn-lt"/>
              </a:rPr>
              <a:t> 확장성 좋음</a:t>
            </a:r>
            <a:endParaRPr lang="ko-KR" altLang="en-US" sz="1600" dirty="0">
              <a:ea typeface="맑은 고딕"/>
            </a:endParaRPr>
          </a:p>
          <a:p>
            <a:r>
              <a:rPr lang="en-US" altLang="ko-KR" sz="2000" dirty="0">
                <a:ea typeface="맑은 고딕"/>
                <a:sym typeface="Wingdings" panose="05000000000000000000" pitchFamily="2" charset="2"/>
              </a:rPr>
              <a:t>&lt;</a:t>
            </a:r>
            <a:r>
              <a:rPr lang="ko-KR" altLang="en-US" sz="2000" dirty="0">
                <a:ea typeface="맑은 고딕"/>
                <a:sym typeface="Wingdings" panose="05000000000000000000" pitchFamily="2" charset="2"/>
              </a:rPr>
              <a:t>에이지 오브 엠파이어</a:t>
            </a:r>
            <a:r>
              <a:rPr lang="en-US" altLang="ko-KR" sz="2000" dirty="0">
                <a:ea typeface="맑은 고딕"/>
                <a:sym typeface="Wingdings" panose="05000000000000000000" pitchFamily="2" charset="2"/>
              </a:rPr>
              <a:t>II&gt;</a:t>
            </a:r>
            <a:r>
              <a:rPr lang="ko-KR" altLang="en-US" sz="2000" dirty="0">
                <a:ea typeface="맑은 고딕"/>
                <a:sym typeface="Wingdings" panose="05000000000000000000" pitchFamily="2" charset="2"/>
              </a:rPr>
              <a:t>에서는 경기 진행 리플레이 저장 기능 추가 가능해 졌음</a:t>
            </a:r>
            <a:endParaRPr lang="en-US" altLang="ko-KR" sz="2000" dirty="0">
              <a:ea typeface="맑은 고딕"/>
              <a:sym typeface="Wingdings" panose="05000000000000000000" pitchFamily="2" charset="2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ko-KR" sz="1600" dirty="0">
                <a:ea typeface="+mn-lt"/>
                <a:cs typeface="+mn-lt"/>
              </a:rPr>
              <a:t>완전 재현 가능: 입력 로그만 있으면 리플레이/디버깅이 간단</a:t>
            </a:r>
            <a:endParaRPr lang="ko-KR" altLang="en-US" sz="1600" dirty="0">
              <a:ea typeface="맑은 고딕"/>
            </a:endParaRPr>
          </a:p>
          <a:p>
            <a:r>
              <a:rPr lang="ko-KR" altLang="en-US" sz="2000" dirty="0">
                <a:sym typeface="Wingdings" panose="05000000000000000000" pitchFamily="2" charset="2"/>
              </a:rPr>
              <a:t>만약 명령어 대신 유닛 정보를 일일이 담는 방식이라면 훨씬 많은 메모리 필요 및 오버헤드 극심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0897152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241BDB-9B76-3972-1189-17193B9A37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ea typeface="맑은 고딕"/>
              </a:rPr>
              <a:t>2인용 테니스(</a:t>
            </a:r>
            <a:r>
              <a:rPr lang="ko-KR" altLang="en-US" dirty="0" err="1">
                <a:ea typeface="맑은 고딕"/>
              </a:rPr>
              <a:t>Tennis</a:t>
            </a:r>
            <a:r>
              <a:rPr lang="ko-KR" altLang="en-US" dirty="0">
                <a:ea typeface="맑은 고딕"/>
              </a:rPr>
              <a:t> </a:t>
            </a:r>
            <a:r>
              <a:rPr lang="ko-KR" altLang="en-US" dirty="0" err="1">
                <a:ea typeface="맑은 고딕"/>
              </a:rPr>
              <a:t>for</a:t>
            </a:r>
            <a:r>
              <a:rPr lang="ko-KR" altLang="en-US" dirty="0">
                <a:ea typeface="맑은 고딕"/>
              </a:rPr>
              <a:t> </a:t>
            </a:r>
            <a:r>
              <a:rPr lang="ko-KR" altLang="en-US" dirty="0" err="1">
                <a:ea typeface="맑은 고딕"/>
              </a:rPr>
              <a:t>Two</a:t>
            </a:r>
            <a:r>
              <a:rPr lang="ko-KR" altLang="en-US" dirty="0">
                <a:ea typeface="맑은 고딕"/>
              </a:rPr>
              <a:t>, 1958)</a:t>
            </a:r>
            <a:endParaRPr lang="ko-KR" altLang="en-US" dirty="0"/>
          </a:p>
        </p:txBody>
      </p:sp>
      <p:pic>
        <p:nvPicPr>
          <p:cNvPr id="4" name="온라인 미디어 3" title="Tennis for Two - The Original Video Game">
            <a:hlinkClick r:id="" action="ppaction://media"/>
            <a:extLst>
              <a:ext uri="{FF2B5EF4-FFF2-40B4-BE49-F238E27FC236}">
                <a16:creationId xmlns:a16="http://schemas.microsoft.com/office/drawing/2014/main" id="{DF75988D-7801-A2ED-0CA7-95CCE1B4303C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490281" y="1297846"/>
            <a:ext cx="7209850" cy="5406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085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A0CA6CD-8391-AE6C-5ED8-37E5976C4A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altLang="ko-KR" sz="4000">
                <a:solidFill>
                  <a:srgbClr val="FFFFFF"/>
                </a:solidFill>
              </a:rPr>
              <a:t>Review</a:t>
            </a:r>
            <a:r>
              <a:rPr lang="ko-KR" altLang="en-US" sz="4000">
                <a:solidFill>
                  <a:srgbClr val="FFFFFF"/>
                </a:solidFill>
              </a:rPr>
              <a:t> </a:t>
            </a:r>
            <a:r>
              <a:rPr lang="en-US" altLang="ko-KR" sz="4000">
                <a:solidFill>
                  <a:srgbClr val="FFFFFF"/>
                </a:solidFill>
              </a:rPr>
              <a:t>Qeustions</a:t>
            </a:r>
            <a:endParaRPr lang="ko-KR" altLang="en-US" sz="4000">
              <a:solidFill>
                <a:srgbClr val="FFFFFF"/>
              </a:solidFill>
            </a:endParaRPr>
          </a:p>
        </p:txBody>
      </p:sp>
      <p:sp>
        <p:nvSpPr>
          <p:cNvPr id="21" name="내용 개체 틀 2">
            <a:extLst>
              <a:ext uri="{FF2B5EF4-FFF2-40B4-BE49-F238E27FC236}">
                <a16:creationId xmlns:a16="http://schemas.microsoft.com/office/drawing/2014/main" id="{77D93BE6-35F3-9EDE-D4C5-42449F0824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2318197"/>
            <a:ext cx="9724031" cy="3683358"/>
          </a:xfrm>
        </p:spPr>
        <p:txBody>
          <a:bodyPr anchor="ctr"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ko-KR" altLang="en-US" sz="1700" dirty="0"/>
              <a:t>로컬 멀티플레이어 게임과 네트워크 멀티플레이어 게임의 차이는 무엇인가</a:t>
            </a:r>
            <a:r>
              <a:rPr lang="en-US" altLang="ko-KR" sz="1700" dirty="0"/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ko-KR" altLang="en-US" sz="1700" dirty="0"/>
              <a:t>로컬 네트워크 연결의 세 가지 예를 들어보자</a:t>
            </a:r>
            <a:r>
              <a:rPr lang="en-US" altLang="ko-KR" sz="1700" dirty="0"/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ko-KR" altLang="en-US" sz="1700" dirty="0"/>
              <a:t>랜에서 동작하는 게임을 인터넷에서도 동작하게 하려면 어떤 점을 주로 고려해야 하는가</a:t>
            </a:r>
            <a:r>
              <a:rPr lang="en-US" altLang="ko-KR" sz="1700" dirty="0"/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ko-KR" altLang="en-US" sz="1700" dirty="0" err="1"/>
              <a:t>머드</a:t>
            </a:r>
            <a:r>
              <a:rPr lang="ko-KR" altLang="en-US" sz="1700" dirty="0"/>
              <a:t> 게임이란 무엇이며 추후 어떤 장르로 발전하게 되는가</a:t>
            </a:r>
            <a:r>
              <a:rPr lang="en-US" altLang="ko-KR" sz="1700" dirty="0"/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ko-KR" sz="1700" dirty="0"/>
              <a:t>MMO </a:t>
            </a:r>
            <a:r>
              <a:rPr lang="ko-KR" altLang="en-US" sz="1700" dirty="0"/>
              <a:t>게임이 일반적인 온라인 게임과 구별되는 점은 무엇인가</a:t>
            </a:r>
            <a:r>
              <a:rPr lang="en-US" altLang="ko-KR" sz="1700" dirty="0"/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ko-KR" sz="1700" dirty="0"/>
              <a:t>&lt;</a:t>
            </a:r>
            <a:r>
              <a:rPr lang="ko-KR" altLang="en-US" sz="1700" dirty="0" err="1"/>
              <a:t>트라이브스</a:t>
            </a:r>
            <a:r>
              <a:rPr lang="en-US" altLang="ko-KR" sz="1700" dirty="0"/>
              <a:t>&gt; </a:t>
            </a:r>
            <a:r>
              <a:rPr lang="ko-KR" altLang="en-US" sz="1700" dirty="0"/>
              <a:t>모델에서 신뢰성이 보장되는 시스템은 어떤 것들이 있는가</a:t>
            </a:r>
            <a:r>
              <a:rPr lang="en-US" altLang="ko-KR" sz="1700" dirty="0"/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ko-KR" altLang="en-US" sz="1700" dirty="0"/>
              <a:t>패킷이 누락되었을 때 </a:t>
            </a:r>
            <a:r>
              <a:rPr lang="en-US" altLang="ko-KR" sz="1700" dirty="0"/>
              <a:t>&lt;</a:t>
            </a:r>
            <a:r>
              <a:rPr lang="ko-KR" altLang="en-US" sz="1700" dirty="0" err="1"/>
              <a:t>트라이브스</a:t>
            </a:r>
            <a:r>
              <a:rPr lang="en-US" altLang="ko-KR" sz="1700" dirty="0"/>
              <a:t>&gt;</a:t>
            </a:r>
            <a:r>
              <a:rPr lang="ko-KR" altLang="en-US" sz="1700" dirty="0"/>
              <a:t>의 고스트 관리자는 어떻게 최소한의 동작으로 송신을 재시도하는지 설명해 보자</a:t>
            </a:r>
            <a:r>
              <a:rPr lang="en-US" altLang="ko-KR" sz="1700" dirty="0"/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ko-KR" sz="1700" dirty="0"/>
              <a:t>&lt;</a:t>
            </a:r>
            <a:r>
              <a:rPr lang="ko-KR" altLang="en-US" sz="1700" dirty="0"/>
              <a:t>에이지 오프 엠파이어</a:t>
            </a:r>
            <a:r>
              <a:rPr lang="en-US" altLang="ko-KR" sz="1700" dirty="0"/>
              <a:t>&gt;</a:t>
            </a:r>
            <a:r>
              <a:rPr lang="ko-KR" altLang="en-US" sz="1700" dirty="0"/>
              <a:t>의 </a:t>
            </a:r>
            <a:r>
              <a:rPr lang="en-US" altLang="ko-KR" sz="1700" dirty="0"/>
              <a:t>P2P </a:t>
            </a:r>
            <a:r>
              <a:rPr lang="ko-KR" altLang="en-US" sz="1700" dirty="0"/>
              <a:t>모델에서 턴 타이머를 사용하는 이유는 무엇인가</a:t>
            </a:r>
            <a:r>
              <a:rPr lang="en-US" altLang="ko-KR" sz="1700" dirty="0"/>
              <a:t>? </a:t>
            </a:r>
            <a:r>
              <a:rPr lang="ko-KR" altLang="en-US" sz="1700" dirty="0"/>
              <a:t>네트워크상 다른 </a:t>
            </a:r>
            <a:r>
              <a:rPr lang="ko-KR" altLang="en-US" sz="1700" dirty="0" err="1"/>
              <a:t>피어에</a:t>
            </a:r>
            <a:r>
              <a:rPr lang="ko-KR" altLang="en-US" sz="1700" dirty="0"/>
              <a:t> 전달하는 정보는 어떤 것인가</a:t>
            </a:r>
            <a:r>
              <a:rPr lang="en-US" altLang="ko-KR" sz="1700" dirty="0"/>
              <a:t>?</a:t>
            </a:r>
            <a:endParaRPr lang="ko-KR" altLang="en-US" sz="1700" dirty="0"/>
          </a:p>
        </p:txBody>
      </p:sp>
    </p:spTree>
    <p:extLst>
      <p:ext uri="{BB962C8B-B14F-4D97-AF65-F5344CB8AC3E}">
        <p14:creationId xmlns:p14="http://schemas.microsoft.com/office/powerpoint/2010/main" val="336769986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2C4BFA1-2075-4901-9E24-E41D1FDD51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55481" y="498348"/>
            <a:ext cx="9902663" cy="5861304"/>
            <a:chOff x="1155481" y="498348"/>
            <a:chExt cx="9902663" cy="5861304"/>
          </a:xfrm>
        </p:grpSpPr>
        <p:sp>
          <p:nvSpPr>
            <p:cNvPr id="9" name="Oval 5">
              <a:extLst>
                <a:ext uri="{FF2B5EF4-FFF2-40B4-BE49-F238E27FC236}">
                  <a16:creationId xmlns:a16="http://schemas.microsoft.com/office/drawing/2014/main" id="{985A7375-E3AF-4F5C-85AE-17E8832952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5481" y="498348"/>
              <a:ext cx="5861304" cy="5861304"/>
            </a:xfrm>
            <a:prstGeom prst="ellipse">
              <a:avLst/>
            </a:prstGeom>
            <a:solidFill>
              <a:schemeClr val="accent1">
                <a:alpha val="5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F0307F65-8304-4FA8-A841-D4D7625411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196840" y="498348"/>
              <a:ext cx="5861304" cy="5861304"/>
            </a:xfrm>
            <a:prstGeom prst="ellipse">
              <a:avLst/>
            </a:prstGeom>
            <a:solidFill>
              <a:schemeClr val="accent1">
                <a:alpha val="5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Oval 5">
              <a:extLst>
                <a:ext uri="{FF2B5EF4-FFF2-40B4-BE49-F238E27FC236}">
                  <a16:creationId xmlns:a16="http://schemas.microsoft.com/office/drawing/2014/main" id="{C8B8394C-136F-4E05-A002-D93A5E79CD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65348" y="498348"/>
              <a:ext cx="5861304" cy="5861304"/>
            </a:xfrm>
            <a:prstGeom prst="ellipse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053FB2EE-284F-4C87-AB3D-BBF87A9FAB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514600"/>
            <a:ext cx="12192000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15D0ADB-7106-24FA-47EE-F1D6A314B5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2776538"/>
            <a:ext cx="9144000" cy="138118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/>
            <a:r>
              <a:rPr lang="en-US" altLang="ko-KR" sz="4000" kern="1200">
                <a:solidFill>
                  <a:schemeClr val="bg2"/>
                </a:solidFill>
                <a:latin typeface="+mj-lt"/>
                <a:ea typeface="+mj-ea"/>
                <a:cs typeface="+mj-cs"/>
              </a:rPr>
              <a:t>[EoF]</a:t>
            </a:r>
          </a:p>
        </p:txBody>
      </p:sp>
    </p:spTree>
    <p:extLst>
      <p:ext uri="{BB962C8B-B14F-4D97-AF65-F5344CB8AC3E}">
        <p14:creationId xmlns:p14="http://schemas.microsoft.com/office/powerpoint/2010/main" val="16036978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FF0F46-F95F-B246-5915-228427461A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B2BF21-ACD7-52A4-CA69-382A3E29C3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ko-KR" altLang="en-US" dirty="0">
                <a:ea typeface="+mn-lt"/>
                <a:cs typeface="+mn-lt"/>
              </a:rPr>
              <a:t>모든</a:t>
            </a:r>
            <a:r>
              <a:rPr lang="en-US" altLang="ko-KR" dirty="0">
                <a:ea typeface="+mn-lt"/>
                <a:cs typeface="+mn-lt"/>
              </a:rPr>
              <a:t> </a:t>
            </a:r>
            <a:r>
              <a:rPr lang="ko-KR" altLang="en-US" dirty="0">
                <a:ea typeface="+mn-lt"/>
                <a:cs typeface="+mn-lt"/>
              </a:rPr>
              <a:t>플레이어의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ko-KR" altLang="en-US" dirty="0">
                <a:ea typeface="+mn-lt"/>
                <a:cs typeface="+mn-lt"/>
              </a:rPr>
              <a:t>명령</a:t>
            </a:r>
            <a:r>
              <a:rPr lang="en-US" dirty="0">
                <a:ea typeface="+mn-lt"/>
                <a:cs typeface="+mn-lt"/>
              </a:rPr>
              <a:t>(</a:t>
            </a:r>
            <a:r>
              <a:rPr lang="ko-KR" altLang="en-US" dirty="0">
                <a:ea typeface="+mn-lt"/>
                <a:cs typeface="+mn-lt"/>
              </a:rPr>
              <a:t>입력</a:t>
            </a:r>
            <a:r>
              <a:rPr lang="en-US" dirty="0">
                <a:ea typeface="+mn-lt"/>
                <a:cs typeface="+mn-lt"/>
              </a:rPr>
              <a:t>)</a:t>
            </a:r>
            <a:r>
              <a:rPr lang="ko-KR" altLang="en-US" dirty="0">
                <a:ea typeface="+mn-lt"/>
                <a:cs typeface="+mn-lt"/>
              </a:rPr>
              <a:t>이</a:t>
            </a:r>
            <a:r>
              <a:rPr lang="en-US" altLang="ko-KR" dirty="0">
                <a:ea typeface="+mn-lt"/>
                <a:cs typeface="+mn-lt"/>
              </a:rPr>
              <a:t> </a:t>
            </a:r>
            <a:r>
              <a:rPr lang="ko-KR" altLang="en-US" dirty="0">
                <a:ea typeface="+mn-lt"/>
                <a:cs typeface="+mn-lt"/>
              </a:rPr>
              <a:t>모여야</a:t>
            </a:r>
            <a:r>
              <a:rPr lang="en-US" altLang="ko-KR" dirty="0">
                <a:ea typeface="+mn-lt"/>
                <a:cs typeface="+mn-lt"/>
              </a:rPr>
              <a:t> </a:t>
            </a:r>
            <a:r>
              <a:rPr lang="ko-KR" altLang="en-US" dirty="0">
                <a:ea typeface="+mn-lt"/>
                <a:cs typeface="+mn-lt"/>
              </a:rPr>
              <a:t>다음</a:t>
            </a:r>
            <a:r>
              <a:rPr lang="en-US" altLang="ko-KR" dirty="0">
                <a:ea typeface="+mn-lt"/>
                <a:cs typeface="+mn-lt"/>
              </a:rPr>
              <a:t> </a:t>
            </a:r>
            <a:r>
              <a:rPr lang="ko-KR" altLang="en-US" dirty="0" err="1">
                <a:ea typeface="+mn-lt"/>
                <a:cs typeface="+mn-lt"/>
              </a:rPr>
              <a:t>틱</a:t>
            </a:r>
            <a:r>
              <a:rPr lang="en-US" dirty="0">
                <a:ea typeface="+mn-lt"/>
                <a:cs typeface="+mn-lt"/>
              </a:rPr>
              <a:t>/</a:t>
            </a:r>
            <a:r>
              <a:rPr lang="ko-KR" altLang="en-US" dirty="0">
                <a:ea typeface="+mn-lt"/>
                <a:cs typeface="+mn-lt"/>
              </a:rPr>
              <a:t>턴으로</a:t>
            </a:r>
            <a:r>
              <a:rPr lang="en-US" altLang="ko-KR" dirty="0">
                <a:ea typeface="+mn-lt"/>
                <a:cs typeface="+mn-lt"/>
              </a:rPr>
              <a:t> </a:t>
            </a:r>
            <a:r>
              <a:rPr lang="ko-KR" altLang="en-US" dirty="0">
                <a:ea typeface="+mn-lt"/>
                <a:cs typeface="+mn-lt"/>
              </a:rPr>
              <a:t>진행하는</a:t>
            </a:r>
            <a:r>
              <a:rPr lang="en-US" altLang="ko-KR" dirty="0">
                <a:ea typeface="+mn-lt"/>
                <a:cs typeface="+mn-lt"/>
              </a:rPr>
              <a:t> </a:t>
            </a:r>
            <a:r>
              <a:rPr lang="ko-KR" altLang="en-US" dirty="0" err="1">
                <a:ea typeface="+mn-lt"/>
                <a:cs typeface="+mn-lt"/>
              </a:rPr>
              <a:t>락스텝은</a:t>
            </a:r>
            <a:r>
              <a:rPr lang="en-US" dirty="0">
                <a:ea typeface="+mn-lt"/>
                <a:cs typeface="+mn-lt"/>
              </a:rPr>
              <a:t>,</a:t>
            </a:r>
            <a:r>
              <a:rPr lang="en-US" altLang="ko-KR" dirty="0">
                <a:ea typeface="+mn-lt"/>
                <a:cs typeface="+mn-lt"/>
              </a:rPr>
              <a:t> </a:t>
            </a:r>
            <a:r>
              <a:rPr lang="ko-KR" altLang="en-US" dirty="0">
                <a:ea typeface="+mn-lt"/>
                <a:cs typeface="+mn-lt"/>
              </a:rPr>
              <a:t>한</a:t>
            </a:r>
            <a:r>
              <a:rPr lang="en-US" altLang="ko-KR" dirty="0">
                <a:ea typeface="+mn-lt"/>
                <a:cs typeface="+mn-lt"/>
              </a:rPr>
              <a:t> </a:t>
            </a:r>
            <a:r>
              <a:rPr lang="ko-KR" altLang="en-US" dirty="0">
                <a:ea typeface="+mn-lt"/>
                <a:cs typeface="+mn-lt"/>
              </a:rPr>
              <a:t>명만</a:t>
            </a:r>
            <a:r>
              <a:rPr lang="en-US" altLang="ko-KR" dirty="0">
                <a:ea typeface="+mn-lt"/>
                <a:cs typeface="+mn-lt"/>
              </a:rPr>
              <a:t> </a:t>
            </a:r>
            <a:r>
              <a:rPr lang="ko-KR" altLang="en-US" dirty="0">
                <a:ea typeface="+mn-lt"/>
                <a:cs typeface="+mn-lt"/>
              </a:rPr>
              <a:t>늦어도</a:t>
            </a:r>
            <a:r>
              <a:rPr lang="en-US" altLang="ko-KR" dirty="0">
                <a:ea typeface="+mn-lt"/>
                <a:cs typeface="+mn-lt"/>
              </a:rPr>
              <a:t> </a:t>
            </a:r>
            <a:r>
              <a:rPr lang="ko-KR" altLang="en-US" b="1" dirty="0">
                <a:ea typeface="+mn-lt"/>
                <a:cs typeface="+mn-lt"/>
              </a:rPr>
              <a:t>전체</a:t>
            </a:r>
            <a:r>
              <a:rPr lang="en-US" altLang="ko-KR" b="1" dirty="0">
                <a:ea typeface="+mn-lt"/>
                <a:cs typeface="+mn-lt"/>
              </a:rPr>
              <a:t> </a:t>
            </a:r>
            <a:r>
              <a:rPr lang="ko-KR" altLang="en-US" b="1" dirty="0">
                <a:ea typeface="+mn-lt"/>
                <a:cs typeface="+mn-lt"/>
              </a:rPr>
              <a:t>진행이</a:t>
            </a:r>
            <a:r>
              <a:rPr lang="en-US" altLang="ko-KR" b="1" dirty="0">
                <a:ea typeface="+mn-lt"/>
                <a:cs typeface="+mn-lt"/>
              </a:rPr>
              <a:t> </a:t>
            </a:r>
            <a:r>
              <a:rPr lang="ko-KR" altLang="en-US" b="1" dirty="0">
                <a:ea typeface="+mn-lt"/>
                <a:cs typeface="+mn-lt"/>
              </a:rPr>
              <a:t>멈춤</a:t>
            </a:r>
            <a:r>
              <a:rPr lang="en-US" dirty="0">
                <a:ea typeface="+mn-lt"/>
                <a:cs typeface="+mn-lt"/>
              </a:rPr>
              <a:t>.</a:t>
            </a:r>
            <a:endParaRPr lang="en-US" altLang="ko-KR" dirty="0">
              <a:ea typeface="맑은 고딕" panose="02110004020202020204"/>
            </a:endParaRPr>
          </a:p>
          <a:p>
            <a:r>
              <a:rPr lang="ko-KR" altLang="en-US" b="1" dirty="0">
                <a:ea typeface="+mn-lt"/>
                <a:cs typeface="+mn-lt"/>
              </a:rPr>
              <a:t>턴</a:t>
            </a:r>
            <a:r>
              <a:rPr lang="en-US" altLang="ko-KR" b="1" dirty="0">
                <a:ea typeface="+mn-lt"/>
                <a:cs typeface="+mn-lt"/>
              </a:rPr>
              <a:t> </a:t>
            </a:r>
            <a:r>
              <a:rPr lang="ko-KR" altLang="en-US" b="1" dirty="0">
                <a:ea typeface="+mn-lt"/>
                <a:cs typeface="+mn-lt"/>
              </a:rPr>
              <a:t>타이머</a:t>
            </a:r>
            <a:r>
              <a:rPr lang="ko-KR" altLang="en-US" dirty="0">
                <a:ea typeface="+mn-lt"/>
                <a:cs typeface="+mn-lt"/>
              </a:rPr>
              <a:t>는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altLang="ko-KR" dirty="0">
                <a:ea typeface="+mn-lt"/>
                <a:cs typeface="+mn-lt"/>
              </a:rPr>
              <a:t>“</a:t>
            </a:r>
            <a:r>
              <a:rPr lang="ko-KR" altLang="en-US" dirty="0">
                <a:ea typeface="+mn-lt"/>
                <a:cs typeface="+mn-lt"/>
              </a:rPr>
              <a:t>입력</a:t>
            </a:r>
            <a:r>
              <a:rPr lang="en-US" altLang="ko-KR" dirty="0">
                <a:ea typeface="+mn-lt"/>
                <a:cs typeface="+mn-lt"/>
              </a:rPr>
              <a:t> </a:t>
            </a:r>
            <a:r>
              <a:rPr lang="ko-KR" altLang="en-US" dirty="0">
                <a:ea typeface="+mn-lt"/>
                <a:cs typeface="+mn-lt"/>
              </a:rPr>
              <a:t>수집</a:t>
            </a:r>
            <a:r>
              <a:rPr lang="en-US" altLang="ko-KR" dirty="0">
                <a:ea typeface="+mn-lt"/>
                <a:cs typeface="+mn-lt"/>
              </a:rPr>
              <a:t> </a:t>
            </a:r>
            <a:r>
              <a:rPr lang="ko-KR" altLang="en-US" dirty="0">
                <a:ea typeface="+mn-lt"/>
                <a:cs typeface="+mn-lt"/>
              </a:rPr>
              <a:t>종료</a:t>
            </a:r>
            <a:r>
              <a:rPr lang="en-US" altLang="ko-KR" dirty="0">
                <a:ea typeface="+mn-lt"/>
                <a:cs typeface="+mn-lt"/>
              </a:rPr>
              <a:t> </a:t>
            </a:r>
            <a:r>
              <a:rPr lang="ko-KR" altLang="en-US" dirty="0">
                <a:ea typeface="+mn-lt"/>
                <a:cs typeface="+mn-lt"/>
              </a:rPr>
              <a:t>시점</a:t>
            </a:r>
            <a:r>
              <a:rPr lang="en-US" altLang="ko-KR" dirty="0">
                <a:ea typeface="+mn-lt"/>
                <a:cs typeface="+mn-lt"/>
              </a:rPr>
              <a:t>”</a:t>
            </a:r>
            <a:r>
              <a:rPr lang="ko-KR" altLang="en-US" dirty="0">
                <a:ea typeface="+mn-lt"/>
                <a:cs typeface="+mn-lt"/>
              </a:rPr>
              <a:t>을</a:t>
            </a:r>
            <a:r>
              <a:rPr lang="en-US" altLang="ko-KR" dirty="0">
                <a:ea typeface="+mn-lt"/>
                <a:cs typeface="+mn-lt"/>
              </a:rPr>
              <a:t> </a:t>
            </a:r>
            <a:r>
              <a:rPr lang="ko-KR" altLang="en-US" dirty="0">
                <a:ea typeface="+mn-lt"/>
                <a:cs typeface="+mn-lt"/>
              </a:rPr>
              <a:t>명확히</a:t>
            </a:r>
            <a:r>
              <a:rPr lang="en-US" altLang="ko-KR" dirty="0">
                <a:ea typeface="+mn-lt"/>
                <a:cs typeface="+mn-lt"/>
              </a:rPr>
              <a:t> </a:t>
            </a:r>
            <a:r>
              <a:rPr lang="ko-KR" altLang="en-US" dirty="0">
                <a:ea typeface="+mn-lt"/>
                <a:cs typeface="+mn-lt"/>
              </a:rPr>
              <a:t>해주고</a:t>
            </a:r>
            <a:r>
              <a:rPr lang="en-US" dirty="0">
                <a:ea typeface="+mn-lt"/>
                <a:cs typeface="+mn-lt"/>
              </a:rPr>
              <a:t>,</a:t>
            </a:r>
            <a:r>
              <a:rPr lang="en-US" altLang="ko-KR" dirty="0">
                <a:ea typeface="+mn-lt"/>
                <a:cs typeface="+mn-lt"/>
              </a:rPr>
              <a:t> </a:t>
            </a:r>
            <a:r>
              <a:rPr lang="ko-KR" altLang="en-US" b="1" dirty="0" err="1">
                <a:ea typeface="+mn-lt"/>
                <a:cs typeface="+mn-lt"/>
              </a:rPr>
              <a:t>미수신</a:t>
            </a:r>
            <a:r>
              <a:rPr lang="en-US" altLang="ko-KR" b="1" dirty="0">
                <a:ea typeface="+mn-lt"/>
                <a:cs typeface="+mn-lt"/>
              </a:rPr>
              <a:t> </a:t>
            </a:r>
            <a:r>
              <a:rPr lang="ko-KR" altLang="en-US" b="1" dirty="0">
                <a:ea typeface="+mn-lt"/>
                <a:cs typeface="+mn-lt"/>
              </a:rPr>
              <a:t>입력</a:t>
            </a:r>
            <a:r>
              <a:rPr lang="en-US" altLang="ko-KR" b="1" dirty="0">
                <a:ea typeface="+mn-lt"/>
                <a:cs typeface="+mn-lt"/>
              </a:rPr>
              <a:t> </a:t>
            </a:r>
            <a:r>
              <a:rPr lang="ko-KR" altLang="en-US" b="1" dirty="0">
                <a:ea typeface="+mn-lt"/>
                <a:cs typeface="+mn-lt"/>
              </a:rPr>
              <a:t>처리</a:t>
            </a:r>
            <a:r>
              <a:rPr lang="en-US" altLang="ko-KR" b="1" dirty="0">
                <a:ea typeface="+mn-lt"/>
                <a:cs typeface="+mn-lt"/>
              </a:rPr>
              <a:t> </a:t>
            </a:r>
            <a:r>
              <a:rPr lang="ko-KR" altLang="en-US" b="1" dirty="0">
                <a:ea typeface="+mn-lt"/>
                <a:cs typeface="+mn-lt"/>
              </a:rPr>
              <a:t>규칙</a:t>
            </a:r>
            <a:r>
              <a:rPr lang="ko-KR" altLang="en-US" dirty="0">
                <a:ea typeface="+mn-lt"/>
                <a:cs typeface="+mn-lt"/>
              </a:rPr>
              <a:t>으로</a:t>
            </a:r>
            <a:r>
              <a:rPr lang="en-US" altLang="ko-KR" dirty="0">
                <a:ea typeface="+mn-lt"/>
                <a:cs typeface="+mn-lt"/>
              </a:rPr>
              <a:t> </a:t>
            </a:r>
            <a:r>
              <a:rPr lang="ko-KR" altLang="en-US" dirty="0" err="1">
                <a:ea typeface="+mn-lt"/>
                <a:cs typeface="+mn-lt"/>
              </a:rPr>
              <a:t>스톨을</a:t>
            </a:r>
            <a:r>
              <a:rPr lang="en-US" altLang="ko-KR" dirty="0">
                <a:ea typeface="+mn-lt"/>
                <a:cs typeface="+mn-lt"/>
              </a:rPr>
              <a:t> </a:t>
            </a:r>
            <a:r>
              <a:rPr lang="ko-KR" altLang="en-US" dirty="0">
                <a:ea typeface="+mn-lt"/>
                <a:cs typeface="+mn-lt"/>
              </a:rPr>
              <a:t>방지</a:t>
            </a:r>
            <a:r>
              <a:rPr lang="en-US" dirty="0">
                <a:ea typeface="+mn-lt"/>
                <a:cs typeface="+mn-lt"/>
              </a:rPr>
              <a:t>.</a:t>
            </a:r>
            <a:endParaRPr lang="en-US" dirty="0"/>
          </a:p>
          <a:p>
            <a:endParaRPr lang="en-US" dirty="0">
              <a:ea typeface="맑은 고딕"/>
            </a:endParaRPr>
          </a:p>
          <a:p>
            <a:r>
              <a:rPr lang="ko-KR" altLang="en-US" dirty="0" err="1">
                <a:ea typeface="맑은 고딕"/>
              </a:rPr>
              <a:t>용어</a:t>
            </a:r>
            <a:r>
              <a:rPr lang="en-US" dirty="0" err="1"/>
              <a:t>·</a:t>
            </a:r>
            <a:r>
              <a:rPr lang="ko-KR" altLang="en-US" dirty="0" err="1">
                <a:ea typeface="맑은 고딕"/>
              </a:rPr>
              <a:t>구성</a:t>
            </a:r>
            <a:endParaRPr lang="en-US" altLang="ko-KR" dirty="0" err="1">
              <a:ea typeface="맑은 고딕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ko-KR" altLang="en-US" b="1" dirty="0" err="1">
                <a:ea typeface="+mn-lt"/>
                <a:cs typeface="+mn-lt"/>
              </a:rPr>
              <a:t>틱</a:t>
            </a:r>
            <a:r>
              <a:rPr lang="en-US" b="1" dirty="0">
                <a:ea typeface="+mn-lt"/>
                <a:cs typeface="+mn-lt"/>
              </a:rPr>
              <a:t>(Tick)</a:t>
            </a:r>
            <a:r>
              <a:rPr lang="en-US" dirty="0">
                <a:ea typeface="+mn-lt"/>
                <a:cs typeface="+mn-lt"/>
              </a:rPr>
              <a:t>:</a:t>
            </a:r>
            <a:r>
              <a:rPr lang="en-US" altLang="ko-KR" dirty="0">
                <a:ea typeface="+mn-lt"/>
                <a:cs typeface="+mn-lt"/>
              </a:rPr>
              <a:t> </a:t>
            </a:r>
            <a:r>
              <a:rPr lang="ko-KR" altLang="en-US" dirty="0">
                <a:ea typeface="+mn-lt"/>
                <a:cs typeface="+mn-lt"/>
              </a:rPr>
              <a:t>결정론</a:t>
            </a:r>
            <a:r>
              <a:rPr lang="en-US" altLang="ko-KR" dirty="0">
                <a:ea typeface="+mn-lt"/>
                <a:cs typeface="+mn-lt"/>
              </a:rPr>
              <a:t> </a:t>
            </a:r>
            <a:r>
              <a:rPr lang="ko-KR" altLang="en-US" dirty="0">
                <a:ea typeface="+mn-lt"/>
                <a:cs typeface="+mn-lt"/>
              </a:rPr>
              <a:t>시뮬레이션의</a:t>
            </a:r>
            <a:r>
              <a:rPr lang="en-US" altLang="ko-KR" dirty="0">
                <a:ea typeface="+mn-lt"/>
                <a:cs typeface="+mn-lt"/>
              </a:rPr>
              <a:t> </a:t>
            </a:r>
            <a:r>
              <a:rPr lang="ko-KR" altLang="en-US" dirty="0">
                <a:ea typeface="+mn-lt"/>
                <a:cs typeface="+mn-lt"/>
              </a:rPr>
              <a:t>최소</a:t>
            </a:r>
            <a:r>
              <a:rPr lang="en-US" altLang="ko-KR" dirty="0">
                <a:ea typeface="+mn-lt"/>
                <a:cs typeface="+mn-lt"/>
              </a:rPr>
              <a:t> </a:t>
            </a:r>
            <a:r>
              <a:rPr lang="ko-KR" altLang="en-US" dirty="0">
                <a:ea typeface="+mn-lt"/>
                <a:cs typeface="+mn-lt"/>
              </a:rPr>
              <a:t>시간단위</a:t>
            </a:r>
            <a:r>
              <a:rPr lang="en-US" dirty="0">
                <a:ea typeface="+mn-lt"/>
                <a:cs typeface="+mn-lt"/>
              </a:rPr>
              <a:t>(</a:t>
            </a:r>
            <a:r>
              <a:rPr lang="ko-KR" altLang="en-US" dirty="0">
                <a:ea typeface="+mn-lt"/>
                <a:cs typeface="+mn-lt"/>
              </a:rPr>
              <a:t>예</a:t>
            </a:r>
            <a:r>
              <a:rPr lang="en-US" dirty="0">
                <a:ea typeface="+mn-lt"/>
                <a:cs typeface="+mn-lt"/>
              </a:rPr>
              <a:t>: 30 TPS → Δt≈33ms).</a:t>
            </a:r>
            <a:endParaRPr lang="en-US" altLang="ko-KR" dirty="0">
              <a:ea typeface="맑은 고딕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ko-KR" altLang="en-US" b="1" dirty="0">
                <a:ea typeface="+mn-lt"/>
                <a:cs typeface="+mn-lt"/>
              </a:rPr>
              <a:t>입력</a:t>
            </a:r>
            <a:r>
              <a:rPr lang="en-US" altLang="ko-KR" b="1" dirty="0">
                <a:ea typeface="+mn-lt"/>
                <a:cs typeface="+mn-lt"/>
              </a:rPr>
              <a:t> </a:t>
            </a:r>
            <a:r>
              <a:rPr lang="ko-KR" altLang="en-US" b="1" dirty="0">
                <a:ea typeface="+mn-lt"/>
                <a:cs typeface="+mn-lt"/>
              </a:rPr>
              <a:t>지연</a:t>
            </a:r>
            <a:r>
              <a:rPr lang="en-US" b="1" dirty="0">
                <a:ea typeface="+mn-lt"/>
                <a:cs typeface="+mn-lt"/>
              </a:rPr>
              <a:t> D</a:t>
            </a:r>
            <a:r>
              <a:rPr lang="en-US" dirty="0">
                <a:ea typeface="+mn-lt"/>
                <a:cs typeface="+mn-lt"/>
              </a:rPr>
              <a:t>:</a:t>
            </a:r>
            <a:r>
              <a:rPr lang="en-US" altLang="ko-KR" dirty="0">
                <a:ea typeface="+mn-lt"/>
                <a:cs typeface="+mn-lt"/>
              </a:rPr>
              <a:t> </a:t>
            </a:r>
            <a:r>
              <a:rPr lang="ko-KR" altLang="en-US" dirty="0">
                <a:ea typeface="+mn-lt"/>
                <a:cs typeface="+mn-lt"/>
              </a:rPr>
              <a:t>미래의</a:t>
            </a:r>
            <a:r>
              <a:rPr lang="en-US" altLang="ko-KR" dirty="0">
                <a:ea typeface="+mn-lt"/>
                <a:cs typeface="+mn-lt"/>
              </a:rPr>
              <a:t> </a:t>
            </a:r>
            <a:r>
              <a:rPr lang="ko-KR" altLang="en-US" dirty="0" err="1">
                <a:ea typeface="+mn-lt"/>
                <a:cs typeface="+mn-lt"/>
              </a:rPr>
              <a:t>틱</a:t>
            </a:r>
            <a:r>
              <a:rPr lang="en-US" dirty="0">
                <a:ea typeface="+mn-lt"/>
                <a:cs typeface="+mn-lt"/>
              </a:rPr>
              <a:t>/</a:t>
            </a:r>
            <a:r>
              <a:rPr lang="ko-KR" altLang="en-US" dirty="0">
                <a:ea typeface="+mn-lt"/>
                <a:cs typeface="+mn-lt"/>
              </a:rPr>
              <a:t>턴</a:t>
            </a:r>
            <a:r>
              <a:rPr lang="en-US" dirty="0">
                <a:ea typeface="+mn-lt"/>
                <a:cs typeface="+mn-lt"/>
              </a:rPr>
              <a:t>(T+D)</a:t>
            </a:r>
            <a:r>
              <a:rPr lang="ko-KR" altLang="en-US" dirty="0" err="1">
                <a:ea typeface="+mn-lt"/>
                <a:cs typeface="+mn-lt"/>
              </a:rPr>
              <a:t>에</a:t>
            </a:r>
            <a:r>
              <a:rPr lang="en-US" altLang="ko-KR" dirty="0">
                <a:ea typeface="+mn-lt"/>
                <a:cs typeface="+mn-lt"/>
              </a:rPr>
              <a:t> </a:t>
            </a:r>
            <a:r>
              <a:rPr lang="ko-KR" altLang="en-US" dirty="0">
                <a:ea typeface="+mn-lt"/>
                <a:cs typeface="+mn-lt"/>
              </a:rPr>
              <a:t>적용할</a:t>
            </a:r>
            <a:r>
              <a:rPr lang="en-US" altLang="ko-KR" dirty="0">
                <a:ea typeface="+mn-lt"/>
                <a:cs typeface="+mn-lt"/>
              </a:rPr>
              <a:t> </a:t>
            </a:r>
            <a:r>
              <a:rPr lang="ko-KR" altLang="en-US" dirty="0">
                <a:ea typeface="+mn-lt"/>
                <a:cs typeface="+mn-lt"/>
              </a:rPr>
              <a:t>입력만</a:t>
            </a:r>
            <a:r>
              <a:rPr lang="en-US" altLang="ko-KR" dirty="0">
                <a:ea typeface="+mn-lt"/>
                <a:cs typeface="+mn-lt"/>
              </a:rPr>
              <a:t> </a:t>
            </a:r>
            <a:r>
              <a:rPr lang="ko-KR" altLang="en-US" dirty="0">
                <a:ea typeface="+mn-lt"/>
                <a:cs typeface="+mn-lt"/>
              </a:rPr>
              <a:t>받도록</a:t>
            </a:r>
            <a:r>
              <a:rPr lang="en-US" altLang="ko-KR" dirty="0">
                <a:ea typeface="+mn-lt"/>
                <a:cs typeface="+mn-lt"/>
              </a:rPr>
              <a:t> </a:t>
            </a:r>
            <a:r>
              <a:rPr lang="ko-KR" altLang="en-US" dirty="0">
                <a:ea typeface="+mn-lt"/>
                <a:cs typeface="+mn-lt"/>
              </a:rPr>
              <a:t>하는</a:t>
            </a:r>
            <a:r>
              <a:rPr lang="en-US" altLang="ko-KR" dirty="0">
                <a:ea typeface="+mn-lt"/>
                <a:cs typeface="+mn-lt"/>
              </a:rPr>
              <a:t> </a:t>
            </a:r>
            <a:r>
              <a:rPr lang="ko-KR" altLang="en-US" dirty="0" err="1">
                <a:ea typeface="+mn-lt"/>
                <a:cs typeface="+mn-lt"/>
              </a:rPr>
              <a:t>안전버퍼</a:t>
            </a:r>
            <a:r>
              <a:rPr lang="en-US" dirty="0">
                <a:ea typeface="+mn-lt"/>
                <a:cs typeface="+mn-lt"/>
              </a:rPr>
              <a:t>.</a:t>
            </a:r>
            <a:endParaRPr lang="en-US" altLang="ko-KR" dirty="0">
              <a:ea typeface="맑은 고딕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ko-KR" altLang="en-US" b="1" dirty="0">
                <a:ea typeface="+mn-lt"/>
                <a:cs typeface="+mn-lt"/>
              </a:rPr>
              <a:t>턴</a:t>
            </a:r>
            <a:r>
              <a:rPr lang="en-US" altLang="ko-KR" b="1" dirty="0">
                <a:ea typeface="+mn-lt"/>
                <a:cs typeface="+mn-lt"/>
              </a:rPr>
              <a:t> </a:t>
            </a:r>
            <a:r>
              <a:rPr lang="ko-KR" altLang="en-US" b="1" dirty="0">
                <a:ea typeface="+mn-lt"/>
                <a:cs typeface="+mn-lt"/>
              </a:rPr>
              <a:t>길이</a:t>
            </a:r>
            <a:r>
              <a:rPr lang="en-US" b="1" dirty="0">
                <a:ea typeface="+mn-lt"/>
                <a:cs typeface="+mn-lt"/>
              </a:rPr>
              <a:t>(Planning Window, P)</a:t>
            </a:r>
            <a:r>
              <a:rPr lang="en-US" dirty="0">
                <a:ea typeface="+mn-lt"/>
                <a:cs typeface="+mn-lt"/>
              </a:rPr>
              <a:t>:</a:t>
            </a:r>
            <a:r>
              <a:rPr lang="en-US" altLang="ko-KR" dirty="0">
                <a:ea typeface="+mn-lt"/>
                <a:cs typeface="+mn-lt"/>
              </a:rPr>
              <a:t> </a:t>
            </a:r>
            <a:r>
              <a:rPr lang="ko-KR" altLang="en-US" dirty="0">
                <a:ea typeface="+mn-lt"/>
                <a:cs typeface="+mn-lt"/>
              </a:rPr>
              <a:t>입력을</a:t>
            </a:r>
            <a:r>
              <a:rPr lang="en-US" altLang="ko-KR" dirty="0">
                <a:ea typeface="+mn-lt"/>
                <a:cs typeface="+mn-lt"/>
              </a:rPr>
              <a:t> </a:t>
            </a:r>
            <a:r>
              <a:rPr lang="ko-KR" altLang="en-US" dirty="0">
                <a:ea typeface="+mn-lt"/>
                <a:cs typeface="+mn-lt"/>
              </a:rPr>
              <a:t>모으는</a:t>
            </a:r>
            <a:r>
              <a:rPr lang="en-US" altLang="ko-KR" dirty="0">
                <a:ea typeface="+mn-lt"/>
                <a:cs typeface="+mn-lt"/>
              </a:rPr>
              <a:t> </a:t>
            </a:r>
            <a:r>
              <a:rPr lang="ko-KR" altLang="en-US" dirty="0">
                <a:ea typeface="+mn-lt"/>
                <a:cs typeface="+mn-lt"/>
              </a:rPr>
              <a:t>시간</a:t>
            </a:r>
            <a:r>
              <a:rPr lang="en-US" dirty="0">
                <a:ea typeface="+mn-lt"/>
                <a:cs typeface="+mn-lt"/>
              </a:rPr>
              <a:t>(</a:t>
            </a:r>
            <a:r>
              <a:rPr lang="ko-KR" altLang="en-US" dirty="0">
                <a:ea typeface="+mn-lt"/>
                <a:cs typeface="+mn-lt"/>
              </a:rPr>
              <a:t>초</a:t>
            </a:r>
            <a:r>
              <a:rPr lang="en-US" altLang="ko-KR" dirty="0">
                <a:ea typeface="+mn-lt"/>
                <a:cs typeface="+mn-lt"/>
              </a:rPr>
              <a:t> </a:t>
            </a:r>
            <a:r>
              <a:rPr lang="ko-KR" altLang="en-US" dirty="0">
                <a:ea typeface="+mn-lt"/>
                <a:cs typeface="+mn-lt"/>
              </a:rPr>
              <a:t>또는</a:t>
            </a:r>
            <a:r>
              <a:rPr lang="en-US" altLang="ko-KR" dirty="0">
                <a:ea typeface="+mn-lt"/>
                <a:cs typeface="+mn-lt"/>
              </a:rPr>
              <a:t> </a:t>
            </a:r>
            <a:r>
              <a:rPr lang="ko-KR" altLang="en-US" err="1">
                <a:ea typeface="+mn-lt"/>
                <a:cs typeface="+mn-lt"/>
              </a:rPr>
              <a:t>틱</a:t>
            </a:r>
            <a:r>
              <a:rPr lang="en-US" altLang="ko-KR" dirty="0">
                <a:ea typeface="+mn-lt"/>
                <a:cs typeface="+mn-lt"/>
              </a:rPr>
              <a:t> </a:t>
            </a:r>
            <a:r>
              <a:rPr lang="ko-KR" altLang="en-US" dirty="0">
                <a:ea typeface="+mn-lt"/>
                <a:cs typeface="+mn-lt"/>
              </a:rPr>
              <a:t>수</a:t>
            </a:r>
            <a:r>
              <a:rPr lang="en-US" dirty="0">
                <a:ea typeface="+mn-lt"/>
                <a:cs typeface="+mn-lt"/>
              </a:rPr>
              <a:t>).</a:t>
            </a:r>
            <a:endParaRPr lang="en-US" altLang="ko-KR">
              <a:ea typeface="맑은 고딕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ko-KR" altLang="en-US" b="1" dirty="0">
                <a:ea typeface="+mn-lt"/>
                <a:cs typeface="+mn-lt"/>
              </a:rPr>
              <a:t>커트오프</a:t>
            </a:r>
            <a:r>
              <a:rPr lang="en-US" b="1" dirty="0">
                <a:ea typeface="+mn-lt"/>
                <a:cs typeface="+mn-lt"/>
              </a:rPr>
              <a:t>(Cutoff)</a:t>
            </a:r>
            <a:r>
              <a:rPr lang="en-US" dirty="0">
                <a:ea typeface="+mn-lt"/>
                <a:cs typeface="+mn-lt"/>
              </a:rPr>
              <a:t>: P</a:t>
            </a:r>
            <a:r>
              <a:rPr lang="ko-KR" altLang="en-US" dirty="0">
                <a:ea typeface="+mn-lt"/>
                <a:cs typeface="+mn-lt"/>
              </a:rPr>
              <a:t>가</a:t>
            </a:r>
            <a:r>
              <a:rPr lang="en-US" altLang="ko-KR" dirty="0">
                <a:ea typeface="+mn-lt"/>
                <a:cs typeface="+mn-lt"/>
              </a:rPr>
              <a:t> </a:t>
            </a:r>
            <a:r>
              <a:rPr lang="ko-KR" altLang="en-US" dirty="0">
                <a:ea typeface="+mn-lt"/>
                <a:cs typeface="+mn-lt"/>
              </a:rPr>
              <a:t>끝나는</a:t>
            </a:r>
            <a:r>
              <a:rPr lang="en-US" altLang="ko-KR" dirty="0">
                <a:ea typeface="+mn-lt"/>
                <a:cs typeface="+mn-lt"/>
              </a:rPr>
              <a:t> </a:t>
            </a:r>
            <a:r>
              <a:rPr lang="ko-KR" altLang="en-US" dirty="0">
                <a:ea typeface="+mn-lt"/>
                <a:cs typeface="+mn-lt"/>
              </a:rPr>
              <a:t>즉시</a:t>
            </a:r>
            <a:r>
              <a:rPr lang="en-US" altLang="ko-KR" dirty="0">
                <a:ea typeface="+mn-lt"/>
                <a:cs typeface="+mn-lt"/>
              </a:rPr>
              <a:t> </a:t>
            </a:r>
            <a:r>
              <a:rPr lang="ko-KR" altLang="en-US" dirty="0">
                <a:ea typeface="+mn-lt"/>
                <a:cs typeface="+mn-lt"/>
              </a:rPr>
              <a:t>입력</a:t>
            </a:r>
            <a:r>
              <a:rPr lang="en-US" altLang="ko-KR" dirty="0">
                <a:ea typeface="+mn-lt"/>
                <a:cs typeface="+mn-lt"/>
              </a:rPr>
              <a:t> </a:t>
            </a:r>
            <a:r>
              <a:rPr lang="ko-KR" altLang="en-US" dirty="0">
                <a:ea typeface="+mn-lt"/>
                <a:cs typeface="+mn-lt"/>
              </a:rPr>
              <a:t>접수</a:t>
            </a:r>
            <a:r>
              <a:rPr lang="en-US" altLang="ko-KR" dirty="0">
                <a:ea typeface="+mn-lt"/>
                <a:cs typeface="+mn-lt"/>
              </a:rPr>
              <a:t> </a:t>
            </a:r>
            <a:r>
              <a:rPr lang="ko-KR" altLang="en-US" dirty="0">
                <a:ea typeface="+mn-lt"/>
                <a:cs typeface="+mn-lt"/>
              </a:rPr>
              <a:t>종료</a:t>
            </a:r>
            <a:r>
              <a:rPr lang="en-US" dirty="0">
                <a:ea typeface="+mn-lt"/>
                <a:cs typeface="+mn-lt"/>
              </a:rPr>
              <a:t>(</a:t>
            </a:r>
            <a:r>
              <a:rPr lang="ko-KR" altLang="en-US" dirty="0">
                <a:ea typeface="+mn-lt"/>
                <a:cs typeface="+mn-lt"/>
              </a:rPr>
              <a:t>뒤늦은</a:t>
            </a:r>
            <a:r>
              <a:rPr lang="en-US" altLang="ko-KR" dirty="0">
                <a:ea typeface="+mn-lt"/>
                <a:cs typeface="+mn-lt"/>
              </a:rPr>
              <a:t> </a:t>
            </a:r>
            <a:r>
              <a:rPr lang="ko-KR" altLang="en-US" dirty="0">
                <a:ea typeface="+mn-lt"/>
                <a:cs typeface="+mn-lt"/>
              </a:rPr>
              <a:t>패킷</a:t>
            </a:r>
            <a:r>
              <a:rPr lang="en-US" altLang="ko-KR" dirty="0">
                <a:ea typeface="+mn-lt"/>
                <a:cs typeface="+mn-lt"/>
              </a:rPr>
              <a:t> </a:t>
            </a:r>
            <a:r>
              <a:rPr lang="ko-KR" altLang="en-US" dirty="0">
                <a:ea typeface="+mn-lt"/>
                <a:cs typeface="+mn-lt"/>
              </a:rPr>
              <a:t>무시</a:t>
            </a:r>
            <a:r>
              <a:rPr lang="en-US" dirty="0">
                <a:ea typeface="+mn-lt"/>
                <a:cs typeface="+mn-lt"/>
              </a:rPr>
              <a:t>).</a:t>
            </a:r>
            <a:endParaRPr lang="en-US">
              <a:ea typeface="맑은 고딕"/>
            </a:endParaRPr>
          </a:p>
          <a:p>
            <a:pPr lvl="1">
              <a:buFont typeface="Courier New" panose="020B0604020202020204" pitchFamily="34" charset="0"/>
              <a:buChar char="o"/>
            </a:pPr>
            <a:endParaRPr lang="en-US" dirty="0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7811509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54DFD36-CDEA-4A58-ABEC-DA9CE2CB26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938B951-7EFC-40A2-B198-E73D39DFB3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2E4506E-6A0E-49A0-BC31-8CADBFF3EC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EED4D51-65BF-4AEE-B596-7CB61A70B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4">
                <a:lumMod val="75000"/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F63B7115-6791-10A7-0769-2C587D41EE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366639"/>
            <a:ext cx="11090274" cy="675441"/>
          </a:xfrm>
        </p:spPr>
        <p:txBody>
          <a:bodyPr vert="horz" wrap="square" lIns="91440" tIns="45720" rIns="91440" bIns="45720" rtlCol="0" anchor="t">
            <a:normAutofit/>
          </a:bodyPr>
          <a:lstStyle/>
          <a:p>
            <a:pPr latinLnBrk="0"/>
            <a:r>
              <a:rPr lang="ko-KR" altLang="en-US" sz="4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우주전쟁</a:t>
            </a:r>
            <a:r>
              <a:rPr lang="en-US" altLang="ko-KR" sz="4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(Spacewar!, 1962)</a:t>
            </a:r>
          </a:p>
        </p:txBody>
      </p:sp>
      <p:pic>
        <p:nvPicPr>
          <p:cNvPr id="4" name="온라인 미디어 3" title="Spacewar! (1962) - One of the Earliest Video Games Ever Made - PDP-1, MIT">
            <a:hlinkClick r:id="" action="ppaction://media"/>
            <a:extLst>
              <a:ext uri="{FF2B5EF4-FFF2-40B4-BE49-F238E27FC236}">
                <a16:creationId xmlns:a16="http://schemas.microsoft.com/office/drawing/2014/main" id="{066317EB-A082-2122-73ED-DA2970ABC0A5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051016" y="1042080"/>
            <a:ext cx="10089968" cy="5700832"/>
          </a:xfrm>
          <a:prstGeom prst="rect">
            <a:avLst/>
          </a:prstGeom>
          <a:effectLst>
            <a:outerShdw blurRad="508000" dist="101600" dir="5400000" algn="tl" rotWithShape="0">
              <a:prstClr val="black">
                <a:alpha val="1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38765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7464EA-0DCB-CF7E-3535-7087248AD8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i="0" dirty="0">
                <a:solidFill>
                  <a:srgbClr val="0F0F0F"/>
                </a:solidFill>
                <a:effectLst/>
                <a:latin typeface="Roboto" panose="02000000000000000000" pitchFamily="2" charset="0"/>
              </a:rPr>
              <a:t>Spacewar! (1961)  on </a:t>
            </a:r>
            <a:r>
              <a:rPr lang="en-US" altLang="ko-KR" b="1" dirty="0">
                <a:solidFill>
                  <a:srgbClr val="0F0F0F"/>
                </a:solidFill>
                <a:latin typeface="Roboto" panose="02000000000000000000" pitchFamily="2" charset="0"/>
              </a:rPr>
              <a:t>PDP-1</a:t>
            </a:r>
            <a:r>
              <a:rPr lang="ko-KR" altLang="en-US" b="1" dirty="0">
                <a:solidFill>
                  <a:srgbClr val="0F0F0F"/>
                </a:solidFill>
                <a:latin typeface="Roboto" panose="02000000000000000000" pitchFamily="2" charset="0"/>
              </a:rPr>
              <a:t> </a:t>
            </a:r>
            <a:r>
              <a:rPr lang="en-US" altLang="ko-KR" b="1" dirty="0">
                <a:solidFill>
                  <a:srgbClr val="0F0F0F"/>
                </a:solidFill>
                <a:latin typeface="Roboto" panose="02000000000000000000" pitchFamily="2" charset="0"/>
              </a:rPr>
              <a:t>computer</a:t>
            </a:r>
            <a:r>
              <a:rPr lang="en-US" altLang="ko-KR" b="1" i="0" dirty="0">
                <a:solidFill>
                  <a:srgbClr val="0F0F0F"/>
                </a:solidFill>
                <a:effectLst/>
                <a:latin typeface="Roboto" panose="02000000000000000000" pitchFamily="2" charset="0"/>
              </a:rPr>
              <a:t> </a:t>
            </a:r>
            <a:br>
              <a:rPr lang="en-US" altLang="ko-KR" b="1" i="0" dirty="0">
                <a:solidFill>
                  <a:srgbClr val="0F0F0F"/>
                </a:solidFill>
                <a:effectLst/>
                <a:latin typeface="Roboto" panose="02000000000000000000" pitchFamily="2" charset="0"/>
              </a:rPr>
            </a:br>
            <a:endParaRPr lang="ko-KR" altLang="en-US" dirty="0"/>
          </a:p>
        </p:txBody>
      </p:sp>
      <p:pic>
        <p:nvPicPr>
          <p:cNvPr id="4" name="온라인 미디어 3" title="Spacewar! (1961) - First digital computer game">
            <a:hlinkClick r:id="" action="ppaction://media"/>
            <a:extLst>
              <a:ext uri="{FF2B5EF4-FFF2-40B4-BE49-F238E27FC236}">
                <a16:creationId xmlns:a16="http://schemas.microsoft.com/office/drawing/2014/main" id="{E8D9B4BE-DBDC-4304-66AB-8CE2F62B27F3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2317274" y="1027906"/>
            <a:ext cx="7557452" cy="5667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35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6CDA21F-E7AF-4C75-8395-33F58D5B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3341723-7917-EEE5-991E-76C99D62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09898"/>
            <a:ext cx="9942716" cy="1554480"/>
          </a:xfrm>
        </p:spPr>
        <p:txBody>
          <a:bodyPr anchor="ctr">
            <a:normAutofit/>
          </a:bodyPr>
          <a:lstStyle/>
          <a:p>
            <a:r>
              <a:rPr lang="ko-KR" altLang="en-US" sz="4800">
                <a:ea typeface="맑은 고딕"/>
              </a:rPr>
              <a:t>1.1.2 초기 네트워크 멀티플레이어 게임</a:t>
            </a:r>
            <a:endParaRPr lang="ko-KR" altLang="en-US" sz="480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B843179-8E88-E45D-1780-A5B26807DD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5028" y="3017522"/>
            <a:ext cx="9941319" cy="3124658"/>
          </a:xfrm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r>
              <a:rPr lang="ko-KR" altLang="en-US" sz="1700" dirty="0">
                <a:ea typeface="맑은 고딕"/>
              </a:rPr>
              <a:t>메인프레임 기반의 소규모 네트워크에 처음 등장</a:t>
            </a:r>
          </a:p>
          <a:p>
            <a:r>
              <a:rPr lang="ko-KR" altLang="en-US" sz="1700" dirty="0">
                <a:ea typeface="맑은 고딕"/>
              </a:rPr>
              <a:t>로컬 멀티플레이어 게임과 차이점: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ko-KR" sz="1700" dirty="0">
                <a:latin typeface="Malgun Gothic"/>
                <a:ea typeface="Malgun Gothic"/>
              </a:rPr>
              <a:t>둘 이상의 컴퓨터가 각각 연결되어 게임 세션을 이룸</a:t>
            </a:r>
          </a:p>
          <a:p>
            <a:r>
              <a:rPr lang="ko-KR" altLang="en-US" sz="1700" dirty="0">
                <a:latin typeface="Malgun Gothic"/>
                <a:ea typeface="Malgun Gothic"/>
              </a:rPr>
              <a:t>예시</a:t>
            </a:r>
            <a:endParaRPr lang="ko-KR" sz="1700" dirty="0">
              <a:latin typeface="Malgun Gothic"/>
              <a:ea typeface="Malgun Gothic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ko-KR" altLang="en-US" sz="1700" dirty="0">
                <a:latin typeface="Malgun Gothic"/>
                <a:ea typeface="Malgun Gothic"/>
              </a:rPr>
              <a:t>엠파이어 (</a:t>
            </a:r>
            <a:r>
              <a:rPr lang="ko-KR" altLang="en-US" sz="1700" dirty="0" err="1">
                <a:latin typeface="Malgun Gothic"/>
                <a:ea typeface="Malgun Gothic"/>
              </a:rPr>
              <a:t>Empire</a:t>
            </a:r>
            <a:r>
              <a:rPr lang="ko-KR" altLang="en-US" sz="1700" dirty="0">
                <a:latin typeface="Malgun Gothic"/>
                <a:ea typeface="Malgun Gothic"/>
              </a:rPr>
              <a:t>, 1973)</a:t>
            </a:r>
          </a:p>
          <a:p>
            <a:pPr lvl="2">
              <a:buFont typeface="Wingdings" panose="020B0604020202020204" pitchFamily="34" charset="0"/>
              <a:buChar char="§"/>
            </a:pPr>
            <a:r>
              <a:rPr lang="ko-KR" altLang="en-US" sz="1700" dirty="0" err="1">
                <a:latin typeface="Malgun Gothic"/>
                <a:ea typeface="Malgun Gothic"/>
              </a:rPr>
              <a:t>턴제전략게임</a:t>
            </a:r>
            <a:r>
              <a:rPr lang="ko-KR" altLang="en-US" sz="1700" dirty="0">
                <a:latin typeface="Malgun Gothic"/>
                <a:ea typeface="Malgun Gothic"/>
              </a:rPr>
              <a:t>, </a:t>
            </a:r>
            <a:r>
              <a:rPr lang="ko-KR" altLang="en-US" sz="1700" dirty="0" err="1">
                <a:latin typeface="Malgun Gothic"/>
                <a:ea typeface="Malgun Gothic"/>
              </a:rPr>
              <a:t>일리노이주립대학</a:t>
            </a:r>
            <a:r>
              <a:rPr lang="ko-KR" altLang="en-US" sz="1700" dirty="0">
                <a:latin typeface="Malgun Gothic"/>
                <a:ea typeface="Malgun Gothic"/>
              </a:rPr>
              <a:t> 개발 PLATO 메인 프레임 NW 시스템에서 구현</a:t>
            </a:r>
            <a:endParaRPr lang="en-US" altLang="ko-KR" sz="1700" dirty="0">
              <a:latin typeface="Malgun Gothic"/>
              <a:ea typeface="Malgun Gothic"/>
            </a:endParaRPr>
          </a:p>
          <a:p>
            <a:pPr lvl="2">
              <a:buFont typeface="Wingdings" panose="020B0604020202020204" pitchFamily="34" charset="0"/>
              <a:buChar char="§"/>
            </a:pPr>
            <a:r>
              <a:rPr lang="en-US" altLang="ko-KR" sz="1700" dirty="0">
                <a:latin typeface="Malgun Gothic"/>
                <a:ea typeface="Malgun Gothic"/>
                <a:hlinkClick r:id="rId2"/>
              </a:rPr>
              <a:t>https://www.youtube.com/watch?v=lUqVwPFgXO4</a:t>
            </a:r>
            <a:r>
              <a:rPr lang="en-US" altLang="ko-KR" sz="1700" dirty="0">
                <a:latin typeface="Malgun Gothic"/>
                <a:ea typeface="Malgun Gothic"/>
              </a:rPr>
              <a:t>    (X)</a:t>
            </a:r>
          </a:p>
          <a:p>
            <a:pPr lvl="2">
              <a:buFont typeface="Wingdings" panose="020B0604020202020204" pitchFamily="34" charset="0"/>
              <a:buChar char="§"/>
            </a:pPr>
            <a:r>
              <a:rPr lang="en-US" sz="1700" dirty="0">
                <a:ea typeface="+mn-lt"/>
                <a:cs typeface="+mn-lt"/>
                <a:hlinkClick r:id="rId3"/>
              </a:rPr>
              <a:t>https://www.youtube.com/watch?v=ObelXscHeps</a:t>
            </a:r>
            <a:endParaRPr lang="en-US" altLang="ko-KR" sz="1700" dirty="0">
              <a:latin typeface="Malgun Gothic"/>
              <a:ea typeface="Malgun Gothic"/>
            </a:endParaRPr>
          </a:p>
          <a:p>
            <a:pPr lvl="2">
              <a:buFont typeface="Wingdings" panose="020B0604020202020204" pitchFamily="34" charset="0"/>
              <a:buChar char="§"/>
            </a:pPr>
            <a:endParaRPr lang="en-US" sz="1700" dirty="0">
              <a:ea typeface="+mn-lt"/>
              <a:cs typeface="+mn-lt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ko-KR" altLang="en-US" sz="1700" dirty="0">
                <a:latin typeface="Malgun Gothic"/>
                <a:ea typeface="Malgun Gothic"/>
              </a:rPr>
              <a:t>미로전쟁(</a:t>
            </a:r>
            <a:r>
              <a:rPr lang="ko-KR" altLang="en-US" sz="1700" dirty="0" err="1">
                <a:latin typeface="Malgun Gothic"/>
                <a:ea typeface="Malgun Gothic"/>
              </a:rPr>
              <a:t>Maze</a:t>
            </a:r>
            <a:r>
              <a:rPr lang="ko-KR" altLang="en-US" sz="1700" dirty="0">
                <a:latin typeface="Malgun Gothic"/>
                <a:ea typeface="Malgun Gothic"/>
              </a:rPr>
              <a:t> </a:t>
            </a:r>
            <a:r>
              <a:rPr lang="ko-KR" altLang="en-US" sz="1700" dirty="0" err="1">
                <a:latin typeface="Malgun Gothic"/>
                <a:ea typeface="Malgun Gothic"/>
              </a:rPr>
              <a:t>War</a:t>
            </a:r>
            <a:r>
              <a:rPr lang="ko-KR" altLang="en-US" sz="1700" dirty="0">
                <a:latin typeface="Malgun Gothic"/>
                <a:ea typeface="Malgun Gothic"/>
              </a:rPr>
              <a:t>, 거의 비슷한 시기)</a:t>
            </a:r>
          </a:p>
          <a:p>
            <a:pPr lvl="2">
              <a:buFont typeface="Wingdings" panose="020B0604020202020204" pitchFamily="34" charset="0"/>
              <a:buChar char="§"/>
            </a:pPr>
            <a:r>
              <a:rPr lang="ko-KR" altLang="en-US" sz="1700" dirty="0">
                <a:latin typeface="Malgun Gothic"/>
                <a:ea typeface="Malgun Gothic"/>
              </a:rPr>
              <a:t>위 게임과 둘 중 </a:t>
            </a:r>
            <a:r>
              <a:rPr lang="ko-KR" altLang="en-US" sz="1700" dirty="0" err="1">
                <a:latin typeface="Malgun Gothic"/>
                <a:ea typeface="Malgun Gothic"/>
              </a:rPr>
              <a:t>어느것이</a:t>
            </a:r>
            <a:r>
              <a:rPr lang="ko-KR" altLang="en-US" sz="1700" dirty="0">
                <a:latin typeface="Malgun Gothic"/>
                <a:ea typeface="Malgun Gothic"/>
              </a:rPr>
              <a:t> 먼저 </a:t>
            </a:r>
            <a:r>
              <a:rPr lang="ko-KR" altLang="en-US" sz="1700" dirty="0" err="1">
                <a:latin typeface="Malgun Gothic"/>
                <a:ea typeface="Malgun Gothic"/>
              </a:rPr>
              <a:t>나온것에</a:t>
            </a:r>
            <a:r>
              <a:rPr lang="ko-KR" altLang="en-US" sz="1700" dirty="0">
                <a:latin typeface="Malgun Gothic"/>
                <a:ea typeface="Malgun Gothic"/>
              </a:rPr>
              <a:t> 대한 이견 있음</a:t>
            </a:r>
            <a:endParaRPr lang="en-US" altLang="ko-KR" sz="1700" dirty="0">
              <a:latin typeface="Malgun Gothic"/>
              <a:ea typeface="Malgun Gothic"/>
            </a:endParaRPr>
          </a:p>
          <a:p>
            <a:pPr lvl="2">
              <a:buFont typeface="Wingdings" panose="020B0604020202020204" pitchFamily="34" charset="0"/>
              <a:buChar char="§"/>
            </a:pPr>
            <a:r>
              <a:rPr lang="en-US" altLang="ko-KR" sz="1700" dirty="0">
                <a:latin typeface="Malgun Gothic"/>
                <a:ea typeface="Malgun Gothic"/>
                <a:hlinkClick r:id="rId4"/>
              </a:rPr>
              <a:t>https://www.youtube.com/watch?v=CF9XKRWnsTY</a:t>
            </a:r>
            <a:endParaRPr lang="en-US" altLang="ko-KR" sz="1700" dirty="0">
              <a:latin typeface="Malgun Gothic"/>
              <a:ea typeface="Malgun Gothic"/>
            </a:endParaRPr>
          </a:p>
          <a:p>
            <a:pPr lvl="2">
              <a:buFont typeface="Wingdings" panose="020B0604020202020204" pitchFamily="34" charset="0"/>
              <a:buChar char="§"/>
            </a:pPr>
            <a:endParaRPr lang="ko-KR" altLang="en-US" sz="1700">
              <a:latin typeface="Malgun Gothic"/>
              <a:ea typeface="Malgun Gothic"/>
            </a:endParaRPr>
          </a:p>
          <a:p>
            <a:pPr marL="0" indent="0">
              <a:buNone/>
            </a:pPr>
            <a:endParaRPr lang="ko-KR" altLang="en-US" sz="1700">
              <a:latin typeface="Malgun Gothic"/>
              <a:ea typeface="Malgun Gothic"/>
            </a:endParaRPr>
          </a:p>
          <a:p>
            <a:pPr lvl="1">
              <a:buFont typeface="Courier New" panose="020B0604020202020204" pitchFamily="34" charset="0"/>
              <a:buChar char="o"/>
            </a:pPr>
            <a:endParaRPr lang="ko-KR" altLang="en-US" sz="1700">
              <a:latin typeface="Malgun Gothic"/>
              <a:ea typeface="Malgun Gothic"/>
            </a:endParaRPr>
          </a:p>
          <a:p>
            <a:pPr lvl="1">
              <a:buFont typeface="Courier New" panose="020B0604020202020204" pitchFamily="34" charset="0"/>
              <a:buChar char="o"/>
            </a:pPr>
            <a:endParaRPr lang="ko-KR" altLang="en-US" sz="1700">
              <a:latin typeface="Malgun Gothic"/>
              <a:ea typeface="Malgun Gothic"/>
            </a:endParaRPr>
          </a:p>
          <a:p>
            <a:pPr lvl="1">
              <a:buFont typeface="Courier New" panose="020B0604020202020204" pitchFamily="34" charset="0"/>
              <a:buChar char="o"/>
            </a:pPr>
            <a:endParaRPr lang="ko-KR" altLang="en-US" sz="1700">
              <a:ea typeface="맑은 고딕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33875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FE8ED77-E302-8E10-0ECC-87CBFE2ABC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/>
            <a:r>
              <a:rPr lang="ko-KR" alt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엠파이어 </a:t>
            </a:r>
            <a:r>
              <a:rPr lang="en-US" altLang="ko-KR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(Empire, 1973)</a:t>
            </a:r>
          </a:p>
        </p:txBody>
      </p:sp>
      <p:pic>
        <p:nvPicPr>
          <p:cNvPr id="6" name="Online Media 5" title="Empire (игра, 1973)">
            <a:hlinkClick r:id="" action="ppaction://noaction"/>
            <a:extLst>
              <a:ext uri="{FF2B5EF4-FFF2-40B4-BE49-F238E27FC236}">
                <a16:creationId xmlns:a16="http://schemas.microsoft.com/office/drawing/2014/main" id="{8BCBDBDC-5140-F56F-5495-F0B6AFC139E1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2606167" y="1394304"/>
            <a:ext cx="6979668" cy="5242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2602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476</TotalTime>
  <Words>2806</Words>
  <Application>Microsoft Office PowerPoint</Application>
  <PresentationFormat>Widescreen</PresentationFormat>
  <Paragraphs>314</Paragraphs>
  <Slides>52</Slides>
  <Notes>13</Notes>
  <HiddenSlides>0</HiddenSlides>
  <MMClips>17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3" baseType="lpstr">
      <vt:lpstr>Office 테마</vt:lpstr>
      <vt:lpstr>Ch01. 네트워크 게임의 개요</vt:lpstr>
      <vt:lpstr>목차</vt:lpstr>
      <vt:lpstr>1.1 멀티 플레이어 게임의 간추린 역사</vt:lpstr>
      <vt:lpstr>1.1.1 로컬 멀티플레이어 게임</vt:lpstr>
      <vt:lpstr>2인용 테니스(Tennis for Two, 1958)</vt:lpstr>
      <vt:lpstr>우주전쟁(Spacewar!, 1962)</vt:lpstr>
      <vt:lpstr>Spacewar! (1961)  on PDP-1 computer  </vt:lpstr>
      <vt:lpstr>1.1.2 초기 네트워크 멀티플레이어 게임</vt:lpstr>
      <vt:lpstr>엠파이어 (Empire, 1973)</vt:lpstr>
      <vt:lpstr>미로전쟁(Maze War, 1973)</vt:lpstr>
      <vt:lpstr>직렬포트(serial port) 활용한  컴퓨터 간 직접연결</vt:lpstr>
      <vt:lpstr>1.1.3 MUD: 멀티 유저 던전</vt:lpstr>
      <vt:lpstr>MUD1 (1978)</vt:lpstr>
      <vt:lpstr>1.1.4 랜 게임</vt:lpstr>
      <vt:lpstr>둠(Doom, 1993)</vt:lpstr>
      <vt:lpstr>1.1.5  온라인 게임</vt:lpstr>
      <vt:lpstr>퀘이크(1996, ID Software)</vt:lpstr>
      <vt:lpstr>언리얼(1998, Epic Games)</vt:lpstr>
      <vt:lpstr>1.1.6 MMO 게임</vt:lpstr>
      <vt:lpstr>하비타트(Habitat, 1986)</vt:lpstr>
      <vt:lpstr>PowerPoint Presentation</vt:lpstr>
      <vt:lpstr>얼티마 온라인(Ultima Online, 1997)</vt:lpstr>
      <vt:lpstr>월드오브워크레프트(World of Warcraft, 2004, Blizzard)</vt:lpstr>
      <vt:lpstr>1.1.7 모바일 네트워크 게임</vt:lpstr>
      <vt:lpstr>워즈 위드 프렌즈(Words with Friends, 2009)</vt:lpstr>
      <vt:lpstr>하스스톤: 워크래프트의 영웅들(Hearthstone: Heroes of Warcraft, 2014)</vt:lpstr>
      <vt:lpstr>1.2 &lt;스타시즈: 트라이브스&gt;</vt:lpstr>
      <vt:lpstr> Starsiege Tribes</vt:lpstr>
      <vt:lpstr>트라이브스의 네 가지 데이터 전송 방식</vt:lpstr>
      <vt:lpstr>Client-Server 네트워킹 모델 선택</vt:lpstr>
      <vt:lpstr>&lt;트라이브스&gt; 네트워킹 모델의 주요 구성 요소</vt:lpstr>
      <vt:lpstr>1.2.1 플랫폼 패킷 모듈</vt:lpstr>
      <vt:lpstr>1.2.2 연결 관리자</vt:lpstr>
      <vt:lpstr>1.2.3 스트림 관리자</vt:lpstr>
      <vt:lpstr>1.2.5 고스트 관리자</vt:lpstr>
      <vt:lpstr>1.2.6 이동 관리자</vt:lpstr>
      <vt:lpstr>1.2.4 이벤트 관리자</vt:lpstr>
      <vt:lpstr>1.2.7 기타 시스템</vt:lpstr>
      <vt:lpstr>1.3 &lt;에이지 오프 엠파이어&gt;</vt:lpstr>
      <vt:lpstr>에이지 오프 엠파이어</vt:lpstr>
      <vt:lpstr>RTS와 FPS 차이점</vt:lpstr>
      <vt:lpstr>많은 유닛 동기화 해결책</vt:lpstr>
      <vt:lpstr>결정론적 락스텝 모델</vt:lpstr>
      <vt:lpstr>결정론적 락스텝 모델이 실패하는 경우</vt:lpstr>
      <vt:lpstr>결정론적 락스텝 모델이 실폐하는 경우</vt:lpstr>
      <vt:lpstr>1.3.1 턴 타이머</vt:lpstr>
      <vt:lpstr>PowerPoint Presentation</vt:lpstr>
      <vt:lpstr>턴 타이머 방식의 마지노선</vt:lpstr>
      <vt:lpstr>명령을 모아보내는 방식의 장점</vt:lpstr>
      <vt:lpstr>Review Qeustions</vt:lpstr>
      <vt:lpstr>[EoF]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Ch01. 네딩Multithreading</dc:title>
  <dc:creator>JohHyunChul</dc:creator>
  <cp:lastModifiedBy>JohHyunChul</cp:lastModifiedBy>
  <cp:revision>960</cp:revision>
  <dcterms:created xsi:type="dcterms:W3CDTF">2024-07-02T13:54:12Z</dcterms:created>
  <dcterms:modified xsi:type="dcterms:W3CDTF">2025-09-06T20:31:00Z</dcterms:modified>
</cp:coreProperties>
</file>